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Содружестве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 странам, языкам и ценностям Содружества.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Содружество сегодня: общие правила, разные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Содружество наций объединяет независимые страны, которые сотрудничают на основе равенства, уважения и общих проектов. Его география охватывает разные континенты и культуры.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56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 входят в Содружество наций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504326" y="1280050"/>
            <a:ext cx="3532800" cy="21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Содружестве 56 государств, и каждое из них сохраняет собственные законы и символы, оставаясь частью добровольного партнёрства.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Commonwealth Secretariat, official membership list, 2025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стран Содружества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86625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охват
</a:t>
            </a:r>
            <a:pPr algn="l" indent="0" marL="0">
              <a:lnSpc>
                <a:spcPct val="100000"/>
              </a:lnSpc>
              <a:buNone/>
            </a:pPr>
            <a:r>
              <a:rPr lang="en-US" sz="55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Содружества расположены в Европе, Африке, Азии, Океании, Северной и Южной Америке, поэтому объединение действительно имеет мировую географию.
</a:t>
            </a:r>
            <a:endParaRPr lang="en-US" sz="1103" dirty="0"/>
          </a:p>
        </p:txBody>
      </p:sp>
      <p:sp>
        <p:nvSpPr>
          <p:cNvPr id="10" name="Text 2"/>
          <p:cNvSpPr txBox="1"/>
          <p:nvPr/>
        </p:nvSpPr>
        <p:spPr>
          <a:xfrm>
            <a:off x="405725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масштабы
</a:t>
            </a:r>
            <a:pPr algn="l" indent="0" marL="0">
              <a:lnSpc>
                <a:spcPct val="100000"/>
              </a:lnSpc>
              <a:buNone/>
            </a:pPr>
            <a:r>
              <a:rPr lang="en-US" sz="55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и известные участники — Индия, Канада, Австралия и Нигерия. Их примеры показывают, что в Содружестве есть и большие, и небольшие государства.
</a:t>
            </a:r>
            <a:endParaRPr lang="en-US" sz="1103" dirty="0"/>
          </a:p>
        </p:txBody>
      </p:sp>
      <p:sp>
        <p:nvSpPr>
          <p:cNvPr id="11" name="Text 3"/>
          <p:cNvSpPr txBox="1"/>
          <p:nvPr/>
        </p:nvSpPr>
        <p:spPr>
          <a:xfrm>
            <a:off x="2544696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через расстояния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58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видно, что страны находятся далеко друг от друга, но связаны общими идеями сотрудничества, уважения и обмена опытом.
</a:t>
            </a:r>
            <a:endParaRPr lang="en-US" sz="1173" dirty="0"/>
          </a:p>
        </p:txBody>
      </p:sp>
      <p:sp>
        <p:nvSpPr>
          <p:cNvPr id="12" name="Text 4"/>
          <p:cNvSpPr txBox="1"/>
          <p:nvPr/>
        </p:nvSpPr>
        <p:spPr>
          <a:xfrm>
            <a:off x="2563796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59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Подпись к карте подчёркивает главную мысль раздела: Содружество охватывает почти все регионы мира и соединяет их между собой.
</a:t>
            </a:r>
            <a:endParaRPr lang="en-US" sz="1195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история объединения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показывают, как объединение расширялось от небольшого круга стран к широкому международному партнёрству.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Содружество менялось постепенно: от доминионов к равноправному объединению стран с общими проектами в образовании, спорте и развитии.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Commonwealth Secretariat; historical overview of the Commonwealth, accessed 2025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ценности объединяют страны Содружества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504326" y="1280050"/>
            <a:ext cx="3532800" cy="21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основе Содружества лежат четыре ключевые ценности: демократия, права человека, верховенство закона и мирное решение споров.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Commonwealth Charter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454191"/>
            <a:ext cx="4022400" cy="12836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правления в странах Содружества может быть разной, но во всех случаях важны выборы, парламент и ответственность власти перед людьми.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Содружества используют разные модели управления, но опираются на парламентские процедуры и законность.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Commonwealth Secretariat; country profiles, accessed 2025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устроено управление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 общение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83175" y="946958"/>
            <a:ext cx="79941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язык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помогает лидерам, школьникам и студентам понимать друг друга, когда они учатся, путешествуют или участвуют в международных программах. Это общий инструмент общения.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783175" y="2275331"/>
            <a:ext cx="79941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языков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английский используется вместе с местными языками. Так люди могут говорить на национальном языке дома и пользоваться английским в учёбе или работе.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83175" y="3603706"/>
            <a:ext cx="79941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разнообразие сохраняет традиции, песни, устные рассказы и семейную память. Именно поэтому общение в Содружестве объединяет, но не стирает различия.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наследие в повседневной жизни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в повседневности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43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истории и обществознания школьники узнают, как британское право повлияло на жизнь некоторых стран. Это видно в судах, законах и понятии справедливой процедуры. Такие примеры помогают понять, почему правовые традиции могут быть похожими, даже если государства разные.
</a:t>
            </a:r>
            <a:endParaRPr lang="en-US" sz="1020" dirty="0"/>
          </a:p>
        </p:txBody>
      </p:sp>
      <p:sp>
        <p:nvSpPr>
          <p:cNvPr id="9" name="Text 2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правила
</a:t>
            </a:r>
            <a:pPr algn="ctr" indent="0" marL="0">
              <a:lnSpc>
                <a:spcPct val="100000"/>
              </a:lnSpc>
              <a:buNone/>
            </a:pPr>
            <a:r>
              <a:rPr lang="en-US" sz="4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школах встречаются похожие предметы, форма экзаменов и правила поведения. Ученики быстро замечают, что школьная жизнь строится на дисциплине, уважении и общей ответственности.
</a:t>
            </a:r>
            <a:endParaRPr lang="en-US" sz="1163" dirty="0"/>
          </a:p>
        </p:txBody>
      </p:sp>
      <p:sp>
        <p:nvSpPr>
          <p:cNvPr id="10" name="Text 3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Соревнования и традиции
</a:t>
            </a:r>
            <a:pPr algn="ctr" indent="0" marL="0">
              <a:lnSpc>
                <a:spcPct val="100000"/>
              </a:lnSpc>
              <a:buNone/>
            </a:pPr>
            <a:r>
              <a:rPr lang="en-US" sz="48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тоже напоминает о общей истории: между школами, городами и странами проходят соревнования, где важны команда, честная игра и поддержка болельщиков. Это создаёт чувство связи между людьми в разных частях Содружества.
</a:t>
            </a:r>
            <a:endParaRPr lang="en-US" sz="1131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школьника в Содружестве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 типичный школьный день и то, как правила помогают сохранять уважение и организованность.
</a:t>
            </a:r>
            <a:endParaRPr lang="en-US" sz="248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56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 отмечают этот день в рамках одного сообщества.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504326" y="1280050"/>
            <a:ext cx="3532800" cy="21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Содружества объединяет 56 стран и подчёркивает, что общие традиции могут укреплять уважение и чувство единства без потери самостоятельности.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Commonwealth Secretariat, Commonwealth Day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597764"/>
            <a:ext cx="4336500" cy="17282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как культурный код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примеры национальных блюд показывают, как климат, история и местные продукты формируют кухню каждой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Кулинарные традиции Содружества очень разные, но в каждой стране еда остаётся частью культурной памяти и повседневной жизни.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кулинарные традиции стран Содружества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15–24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возраст, который ООН часто использует для определения молодёжи.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504326" y="1280050"/>
            <a:ext cx="3532800" cy="21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Молодёжные инициативы особенно важны в возрасте от 15 до 24 лет: именно тогда легче пробовать себя в волонтёрстве и общественных проектах.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Объединённых Наций, определение молодёжи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страны помогают друг другу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в Содружестве видно не только в экономике: студенческие обмены, туризм и культурные программы тоже создают устойчивые связи между людьми.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направления дополняют друг друга: через них страны укрепляют экономику, знания и взаимопонимание.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Commonwealth Secretariat: направления сотрудничества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33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малых государства требуют особого внимания в вопросах климата и безопасности.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504326" y="1280050"/>
            <a:ext cx="3532800" cy="21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Содружестве есть 33 малых государства, поэтому для многих стран особенно важны общие действия против штормов, засух и подъёма уровня моря.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Commonwealth Secretariat: Small States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шага помогают превращать обязанности в привычку.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504326" y="1280050"/>
            <a:ext cx="3532800" cy="21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гражданская позиция строится на трёх простых шагах: уважать людей, соблюдать правила и участвовать в полезных делах каждый день.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гражданскому образованию для школы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134765"/>
            <a:ext cx="4022400" cy="19224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Мини-викторина помогает быстро проверить, что уже запомнилось о Содружестве: страны, языки, ценности и география.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показывают, что Содружество держится на разнообразии, общем языке общения и одинаково важных правилах для всех.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Commonwealth Secretariat; материалы урока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Мини-викторина по теме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56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 объединены общими принципами и партнёрством.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504326" y="1280050"/>
            <a:ext cx="3532800" cy="21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Содружество включает 56 стран, и именно это разнообразие показывает, как разные культуры могут сотрудничать на основе общих ценностей.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Commonwealth Secretariat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56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 дают множество примеров для карты, историй и проектов.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504326" y="1280050"/>
            <a:ext cx="3532800" cy="21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мы увидим, как 56 стран Содружества по-разному живут и учатся, но всё равно находят общие способы сотрудничать.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Commonwealth Secretariat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частью Содружества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Содружество показывает, что независимые страны могут оставаться разными и при этом действовать вместе. Взаимное уважение, общие ценности и практическая помощь делают сотрудничество сильнее.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2026-07-25T21:11:57Z</dcterms:created>
  <dcterms:modified xsi:type="dcterms:W3CDTF">2026-07-25T21:11:57Z</dcterms:modified>
</cp:coreProperties>
</file>