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2. Talking about the great explorers of the world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explorers, bold voyages, and discoveries that changed our view of the world.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отправлялись в дальние путешествия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шли в неизвестность ради новых торговых путей, точных карт и знаний о Земле. От XV до XX века экспедиции помогали лучше понять океаны, климат и разные регионы мира, а вместе с историей развивали английский язык.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explorer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Исследует неизвестное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Explorer — это человек, который идёт туда, где мало известно о берегах, островах, морях и народах. Он наблюдает, сравнивает и записывает увиденное для других людей.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точные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не просто путешествовали: они делали заметки, чертили карты и описывали погоду, растения, животных и людей, чтобы мир становился понятнее и точнее.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в опасных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путь часто был связан со штормами, холодом, голодом, болезнями, льдом и долгими переходами без надёжных карт, поэтому им нужны были смелость и терпение.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должен быть explorer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людей подходят слова brave, curious, careful и patient: именно эти качества помогали принимать решения, не теряться в пути и продолжать поиски.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Christopher Columbus and the Atlantic voyage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1492 году Christopher Columbus пересёк Atlantic Ocean и достиг островов Caribbean. Он искал западный путь в Азию, но вошёл в историю как один из самых известных мореплавателей.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 корабли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voyage проходил на ship с экипажем sailors, которые много недель шли по ocean без уверенности в результате. Для того времени такое путешествие было чрезвычайно рискованным.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открыла постоянные контакты между Europe и землями, которые позже стали называть the New World. Это изменило карты, торговлю и представления людей о мире.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помогает запомнить слова ship, ocean, island, voyage, discovery и sailors, потому что все они точно описывают морское путешествие Колумба.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Ferdinand Magellan and the first circumnavigation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экспедиции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Ferdinand Magellan началась в 1519 году. Целью было найти новый морской путь и проверить, можно ли обойти Землю по океанам.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продолжалось до 1522 года и стало очень тяжёлым: погода менялась, запасы заканчивались, а путь через неизвестные воды требовал постоянной дисциплины и выдержки.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Victoria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Испанию вернулся только один корабль, Victoria. Из всей команды выжили лишь 18 sailors, и это показывает, насколько опасной была первая кругосветная экспедиция.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доказало плавание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Voyage Магеллана показал, что Earth можно sailed around и что разные oceans соединены между собой. Это стало важным шагом для географии и мореплавания.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великих географических открытий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расширял знания людей: сначала искали торговые пути, затем изучали океаны, позже — полярные области.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движение от практических целей к научному изучению мира и усложнению экспедиций.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раздела 2; значения отражают последовательность этапов, а не статистику.
</a:t>
            </a:r>
            <a:endParaRPr lang="en-US" sz="7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James Cook и изучение Тихого океана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1768–1771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большая экспедиция Кука в Тихий океан помогла подробно исследовать Новую Зеландию и восточное побережье Австралии. Его наблюдения сделали карты точнее.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1772–1775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следующего voyage Кук продолжил изучать острова и моря Тихого океана. Экспедиция сочетала навигацию, наблюдения за природой и научную работу.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1776–1779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плавание подтвердило, что Кук умел не только находить новые маршруты, но и точно фиксировать увиденное. Его карты долго оставались очень ценными.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84695"/>
            <a:ext cx="4208700" cy="1175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explorers at a glance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у каждого explorer были свои цели, районы путешествий и свои трудности.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исследователей показывают разные маршруты и задачи: от морских открытий до полярных и сухопутных экспедиций.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 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Roald Amundsen reaches the South Pole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экспедиции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1911 году Roald Amundsen поставил перед командой очень точную цель: to reach the South Pole. Для полярного путешествия это требовало строгого плана и отличной подготовки.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холоду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обеспечили тёплая одежда, надёжное снаряжение и умение двигаться по снегу. В полярных условиях такие детали решают, сможет ли команда дойти до цели.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и 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Amundsen использовал sled dogs, которые помогали перевозить груз и сохранять силы людей. Благодаря этому его экспедиция двигалась быстрее и увереннее по снегу и льду.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достигла цели раньше British team led by Robert Falcon Scott. Эта история показывает, что в экспедиции важны не только смелость, но и точный расчёт.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2306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756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Ernest Shackleton and survival in Antarctica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Endurance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Shackleton’s Endurance expedition took place in 1914–1917. Корабль оказался trapped in ice, а затем был crushed, но сама история стала легендой полярных путешествий.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тяжёлых условиях Captain Shackleton опирался на crew и teamwork. Люди поддерживали друг друга, соблюдали порядок и помогали сохранять надежду, когда ситуация казалась безвыходной.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Antarctica поставила перед экспедицией холод, лёд и долгую изоляцию. Для выживания требовались courage, patience и умение быстро принимать решения в меняющейся обстановке.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не была достигнута, но every member of the crew survived. Поэтому expedition Shackleton часто приводят как пример лидерства, стойкости и настоящей заботы о людях.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Nikolai Przhevalsky and Central Asia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Николай Пржевальский проходил большие расстояния по Центральной Азии, где европейцы знали многое лишь по рассказам. Его экспедиции расширили представление о горах, пустынях и реках региона.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тщательно записывал климат, растения, животных и особенности дорог, по которым двигалась экспедиция. Такие наблюдения помогали не только географии, но и зоологии, а также изучению народов края.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Сухопутное исследование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Пржевальского показывает, что explorers открывали мир не только на кораблях. Пешие и конные переходы были не менее важны, чем морские voyages, особенно в труднодоступных внутренних районах Азии.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его путешествий полезны слова desert, mountain, river, climate, wildlife и expedition. Они помогают говорить о ландшафте, природе и научной цели исследования простыми и точными английскими выражениями.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проходила экспедиция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от замысла до публикации результатов.
</a:t>
            </a:r>
            <a:endParaRPr lang="en-US" sz="1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помогали исследователям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помогал explorers держать курс даже вдали от берега и знакомых ориентиров. Он был особенно важен во время долгих плаваний, когда путь приходилось определять по сторонам света.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и секстант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Астролябия и позже секстант позволяли определять положение корабля по небесным светилам. Эти приборы делали навигацию точнее и помогали морякам лучше понимать, где они находятся.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Хронометр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Хронометр стал важным шагом вперёд, потому что помогал вычислять долготу. Благодаря более точному времени карты становились надёжнее, а ошибки в море встречались реже.
</a:t>
            </a:r>
            <a:endParaRPr lang="en-US" sz="874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пути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исследователи также использовали бинокли, термометры, барометры и записные книги. Такие инструменты помогали замечать погоду, высоту, давление и другие важные детали экспедиции.
</a:t>
            </a:r>
            <a:endParaRPr lang="en-US" sz="8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делало экспедиции трудными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менялись в зависимости от маршрута: море, полярные зоны и пустыни требовали разных навыков, снаряжения и подготовки команды.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риск создавали природные условия, а не только расстояние. Поэтому успешная экспедиция зависела от правильного планирования и опыта.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раздела о великих экспедициях; условная тематическая диаграмма
</a:t>
            </a:r>
            <a:endParaRPr lang="en-US" sz="7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 новыми народами и культурами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у берегов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новом берегу путешественники видели лодки, ткани, посуду и незнакомые продукты. Они записывали слова местных жителей, наблюдали за trade и старались понять customs, чтобы не ошибиться в meetings и переговорах.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 горах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горной деревне explorers замечали дома, одежду и способы хранения пищи, которые отличались от европейских. Такие встречи расширяли представление о culture, language и everyday life, хотя иногда возникали misunderstanding и напряжение.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исследования изменили науку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96142" y="1953733"/>
            <a:ext cx="23433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вокруг света и дальние маршруты помогали уточнять представления о размерах и форме Земли. Чем больше было наблюдений, тем увереннее учёные объясняли устройство мира.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87908" y="1953731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ветры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описывали ocean currents, winds и погодные изменения в разных широтах. Эти записи помогали морякам выбирать более безопасные пути и лучше понимать движение воды и воздуха.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6023" y="3535833"/>
            <a:ext cx="2343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новым наблюдением maps становились точнее, а sea routes — безопаснее. Люди учились избегать опасных участков, рифов и неверных расчётов, что снижало риск путешествий.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487908" y="3536860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экспедиции показали, что серьёзные открытия рождаются не только в кабинетах, но и в пути. Практические путешествия часто давали учёным самые ценные факты и идеи.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92658" y="1953731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экспедиций собирали образцы растений, описывали животных и сравнивали природные зоны. Такие материалы стали важными для biology и помогли расширить знания о разнообразии живой природы.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 — разные трудности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раздела о великих исследователях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региона были свои условия, поэтому исследователям приходилось по-разному готовиться к пути.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способ путешествия не подходил для всех мест: океан, полярные земли и внутренние районы Азии требовали разных решений и навыков.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всех великих explorers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великие explorers начинали с желания узнать больше о мире. Curiosity помогала им задавать вопросы, искать новые пути и не останавливаться перед неизвестностью.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 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часто были долгими, холодными и опасными, поэтому исследователям нужны были courage и patience. Без этих качеств трудно выдержать штормы, лёд и нехватку сна.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explorer должен был быть careful observer. Записи о погоде, берегах, животных и дорогах превращали путешествие в научную работу, а не только в приключение.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который помогает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ошибки и неудачи приносили пользу, потому что будущие экспедиции могли учиться на них. Так знания одного путешествия становились основой для следующего.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великих экспедиций сегодня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след видно не только в учебниках: старые маршруты и описания до сих пор помогают исследователям, морякам и историкам понимать прошлое точнее.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эффект дали знания и карты. Материальное наследие важно, но главное — долгосрочное понимание Земли и связей между странами.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раздела; условные сравнительные значения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великих исследователей помнят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explorers изменили представление людей о Земле, связали далёкие земли и обогатили науку. Их истории учат courage, curiosity и тому, как важны travel, discovery и learning.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2026-05-30T16:20:09Z</dcterms:created>
  <dcterms:modified xsi:type="dcterms:W3CDTF">2026-05-30T16:20:09Z</dcterms:modified>
</cp:coreProperties>
</file>