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пробуждает природу: тает снег, теплeет воздух, расцветают первые краски.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вода, тепло и цвет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весна меняет мир вокруг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день становится длиннее, солнце греет сильнее, а земля получает влагу. Из-за этого пробуждаются растения, возвращаются птицы и появляются первые насекомые. Всё меняется постепенно, но заметно каждый день.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превращается в воду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снег начинает таять. Из него образуются ручьи и лужи, которые бегут по земле, собираются в низинах и тихо исчезают в почве.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для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уходит в землю и напитывает корни. Благодаря этому растениям легче просыпаться после зимы, а на влажных местах быстрее появляется молодая зелёная трава.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проталины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открытых тёмных участках снег тает быстрее всего. Там раньше других мест показывается земля, и именно на таких проталинах весной часто видны первые ростки.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вода нужна всем живым существам. Она помогает траве, кустам и деревьям начать новый рост, поэтому талый снег можно назвать настоящим весенним помощником.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и сосульки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Сосульки под солнцем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солнце прогревает крышу и воздух, поэтому сосульки начинают подтаивать. Они становятся тоньше, а с их концов одна за другой падают блестящие капли воды.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звонкие весенние капли, которые падают с крыш и веток. Иногда они звенят очень весело, будто весна проверяет, всё ли вокруг уже проснулось.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стужа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вечером становится холодно, вода снова замерзает. Тогда капли превращаются в тонкий лёд, и утром сосульки могут вырасти ещё длиннее, словно за ночь подросли.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обычно означает, что зима сдаёт свои позиции. Люди слышат её, смотрят на солнце и понимают: тёплые дни уже совсем близко.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более тёплому дню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раньше, и первые лучи быстрее прогревают землю. Утром воздух уже не такой колючий, как зимой.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свет длится дольше, а тепло держится заметнее. Снег тает, лужи блестят, и гулять становится гораздо приятнее.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природа всё ещё хранит дневное тепло. Ночь короче, поэтому растения и животные успевают дольше радоваться весеннему свету.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 деревьях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скрывают внутри крошечные листочки и цветы. Когда воздух теплеет, они начинают набухать, словно дерево готовится открыть свой зелёный секрет.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берёзы, ивы и клёна почки выглядят и раскрываются по-разному. У каждого дерева свой весенний «почерк», поэтому их интересно рассматривать.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зелёный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 почек появляются маленькие листочки. Они совсем нежные и светлые, но быстро подрастают и делают ветки всё более зелёными.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крона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листьев становится больше, крона дерева делается плотной и яркой. Так весна постепенно превращает голые ветки в живой зелёный шатёр.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 цветы весны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на влажной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часто появляется тогда, когда вокруг ещё лежат последние островки снега. Его тонкий стебелёк пробивается сквозь влажную землю и тянется к свету. Белый цветок будто первым сообщает: весна уже рядом.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Крокусы в солнечном пятне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Крокусы любят свет и открываются, когда солнце становится мягче и теплее. Их можно заметить на клумбах и у тропинок, где земля уже согрелась. Фиолетовые, жёлтые и белые чашечки выглядят особенно нарядно.
</a:t>
            </a:r>
            <a:endParaRPr lang="en-US" sz="13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цветы бывают яркими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11" y="2180525"/>
            <a:ext cx="137223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Приманка для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цвет помогает растениям заметить себя издалека. Пчёлы, шмели и бабочки быстрее находят такие цветы и прилетают за нектаром и пыльцой.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278364" y="2180525"/>
            <a:ext cx="137223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еды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насекомых цвет — это как маленький указатель. Он показывает, где можно найти пищу, поэтому цветы как будто зовут помощников к себе в гости.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71150" y="2180525"/>
            <a:ext cx="1372241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и синие оттенки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и синие цветы часто бросаются в глаза сильнее других. Эти оттенки хорошо заметны среди прошлогодней травы и первых весенних листьев.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63928" y="2180525"/>
            <a:ext cx="1372241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цветы в тени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лепестки хорошо видны там, где света меньше. В тени они не теряются и тоже помогают растениям привлечь насекомых.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756636" y="2180525"/>
            <a:ext cx="137231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краски нужны природе не для украшения, а для жизни. Благодаря им цветы размножаются, а насекомые находят нужную им пищу.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домой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и грачи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прилетают одними из первых, когда на полях и во дворах становится больше корма. Они ищут места для гнёзд и внимательно осматривают знакомые территории.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у домов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возвращаются туда, где удобно строить гнёзда рядом с людьми. Их быстрый полёт и звонкие голоса сразу делают весенний двор живее.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в небе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летят высоко и часто строятся красивым клином. Их возвращение напоминает: тёплые месяцы уже недалеко, а небо снова наполнено движением.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садах и парках становится особенно шумно и весело. Пение птиц слышно рано утром и вечером, словно природа включила свой собственный концерт.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просыпается весна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изменения в солнце, воде и тепле запускают жизнь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после зимы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выходит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сна медведь покидает берлогу и осторожно осматривает лес. Ему нужно найти еду и привыкнуть к свету, шуму и запахам весны после тихой зимы.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 просыпается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Ежи тоже выбираются из укрытий, когда становится теплее. Они ищут насекомых, червей и другую пищу, а заодно начинают больше двигаться и обследовать знакомые тропинки.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меняет шубку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белая шерсть у зайца постепенно сменяется на более тёплую и незаметную летнюю. Так ему легче прятаться среди травы и кустов, когда снег уже почти растаял.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Заботы о детёнышах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 животных появляется больше корма, поэтому они тратят силы не только на поиски еды, но и на уход за малышами. В лесу становится заметно больше движения и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ручей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течёт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начинается там, где снег тает быстрее всего. Вода собирается в маленький поток, подхватывает сухие листочки и веточки и быстро бежит дальше по земле.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Звонкое журчание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пробирается между камнями и кочками, она шумит и переливается на солнце. Это журчание сразу напоминает: весна уже пришла и работает вовсю.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для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талой воды уходит в почву и напитывает её влагой. Благодаря этому растениям легче просыпаться, а на проталинах быстрее появляются свежие зелёные побеги.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городе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снег во дворах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 дворах уменьшаются сугробы, а на дорожках появляются сухие полоски. Под ногами уже слышится не только хруст, но и весёлое бульканье талой воды.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наводят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убирают мусор, чистят тротуары и приводят в порядок детские площадки. Весной даже обычный двор кажется свежее, если в нём чисто и аккуратно.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на клумбах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на клумбах сажают первые растения. Яркие цветы сразу украшают улицы и делают город наряднее, будто кто-то добавил в него солнечные краски.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звучит по-весеннему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поют громче, люди чаще выходят гулять, а воздух кажется светлее и теплее. Весна делает город не только красивым, но и очень живым.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деревне и на поле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оттаивает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земля освобождается от снега и становится мягкой и влажной. В ней легче дышат корни, а на полях можно начинать первые работы.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и грядки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 полях сеют семена, а на огородах готовят грядки. Весенняя влага помогает семенам проснуться, набухнуть и начать рост.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садов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 садах распускаются яблони и вишни, а вокруг становится светло и нарядно. Для людей это время заботы, труда и радостного ожидания урожая.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30121"/>
            <a:ext cx="425700" cy="37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праздники и народные приметы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хороводы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Весну встречали весёлыми песнями, играми и хороводами. Так люди радовались теплу, солнцу и новому началу, а праздник получался шумным и дружным.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 в небе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небе появлялись грачи, люди говорили, что настоящая весна уже близко. Птицы возвращались раньше тепла и помогали замечать перемены в природе.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весенней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весной было много воды, это считали добрым знаком. Влага нужна траве, кустам и деревьям, чтобы они быстрее росли и крепли.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Угощения и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праздники часто сопровождались угощениями, которыми делились с родными и соседями. Такие встречи напоминали: весна — время добра, общения и света.
</a:t>
            </a:r>
            <a:endParaRPr lang="en-US" sz="11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насекомые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просыпаются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становится тёплым, пчёлы вылетают из укрытий и начинают искать первые цветы. Им нужны нектар и пыльца, чтобы снова набраться сил после холодов.
</a:t>
            </a:r>
            <a:endParaRPr lang="en-US" sz="1468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в полёте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Бабочек тоже становится больше, и их легко заметить у солнечных полянок и клумб. Они порхают над цветами, словно проверяют, где спрятан сладкий обед.
</a:t>
            </a:r>
            <a:endParaRPr lang="en-US" sz="1468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 на листьях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 выбираются из укромных мест и ползают по свежим листьям. Весной они помогают природе и быстро возвращаются к своей обычной активной жизни.
</a:t>
            </a:r>
            <a:endParaRPr lang="en-US" sz="14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весенние краски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зелень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листья быстро меняют серый вид деревьев и кустов. Зелёный цвет кажется особенно ярким после зимы, потому что он сразу напоминает о росте и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Голубое небо и белые облака делают весенний день светлым и воздушным. Эти цвета словно открывают простор, и всё вокруг кажется выше и свободнее.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32821" y="2180525"/>
            <a:ext cx="172242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и синие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цветы заметны издалека, а синие и голубые красиво выделяются на фоне травы. Вместе они делают полянки и клумбы похожими на живую картинку.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весеннее солнце усиливает все краски и помогает им сиять ярче. Поэтому после долгой зимы природа кажется будто заново раскрашенной.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весеннюю природу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ветки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веточки очень хрупкие, поэтому их легко повредить одним неловким движением. Лучше любоваться деревьями, не трогая их лишний раз, чтобы они спокойно росли.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первые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радуют глаз, но в природе они нужны пчёлам и другим насекомым. Если оставить их на месте, весной будет больше пользы для всех живых существ.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ручьёв, луж и прудов важно оставлять чистоту. Мусор может испортить воду и навредить растениям, птицам и животным, которые приходят сюда пить.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чистоте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тропинки, убранные дворы и чистые парки помогают весне быстрее раскрыться. Даже маленькая помощь делает природу красивее и здоровее.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весенние открытия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лужи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надевает ботинки и сразу замечает блестящие лужи у подъезда. В них отражаются облака, а рядом весело капает вода с крыши. Кажется, что весна специально оставила на дорожке маленькое зеркало.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листья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 школу он видит на деревьях крошечные зелёные листочки. Ещё вчера ветки были почти голыми, а сегодня уже тянутся к солнцу. Ребёнок улыбается и думает, что деревья тоже умеют просыпаться.
</a:t>
            </a:r>
            <a:endParaRPr lang="en-US" sz="13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соединяет воду, тепло и цвет, чтобы всё вокруг ожило заново. Тают снега, распускаются листья, возвращаются птицы, и каждый день дарит новые радостные открытия.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начинается с маленьких чудес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2026-05-26T08:39:04Z</dcterms:created>
  <dcterms:modified xsi:type="dcterms:W3CDTF">2026-05-26T08:39:04Z</dcterms:modified>
</cp:coreProperties>
</file>