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жалею, не зову, не плачу…»: главные темы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времени, молодости и тихом принятии перемен.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эпоху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 жалею, не зову, не плачу…» создано в 1921 году, когда личная и историческая жизнь Есенина резко менялась. В тексте слышны опыт, память и спокойное осмысление прожитого.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родился в 1895 году в Рязанской губернии. Его поэзия выросла из деревенской России, народной речи и близости к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стихов характерны простые слова, музыкальный ритм и сильная эмоциональность. Даже самые короткие строки у него звучат очень выразительно.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поэт русской деревни и человеческой души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1920-х годов поэт чаще размышляет о времени, памяти, утрате и внутреннем покое. Эти мотивы особенно заметны в стихотворении «Не жалею, не зову, не плачу…».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принятие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спорит с судьбой и не пытается вернуть прошлое. Он спокойно признаёт, что время уходит, и принимает этот закон жизни без резкого протеста.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печаль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состоянии соединяются усталость, мудрость и грусть. Прошлое для него уже не потеря, а часть личного опыта, который помог понять себя и мир.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4457" y="2040949"/>
            <a:ext cx="494234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первой строфы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первой строфы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жалобы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отрицания в начале стихотворения сразу задают спокойный тон. Герой не жалуется и не требует вернуть ушедшее время, а принимает его как свершившийся факт.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слышится не равнодушие, а внутренняя собранность. Герой переживает случившееся глубоко, но не позволяет боли стать отчаянием или горьким упрёком.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строфа показывает важную мысль: прошлое нельзя удержать. Человек может только достойно прожить то, что ему дано, и сохранить память о пережитом.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молодости и её ухода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воспринимается как время силы, надежд и ярких чувств. В ней много движения, света и веры в будущее.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ясно, что юность уходит и не может быть возвращена. Это вызывает грусть, но не разрушает внутреннее равновесие.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молодости показан как естественная часть человеческой жизни. Герой не спорит с этим, а делает шаг к спокойной зрелости.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время движется вперёд без остановки. Оно напоминает дорогу, по которой человек проходит только один раз и не может вернуться назад.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остаётся в памяти, но уже не существует в прежнем виде. Именно поэтому герой не зовёт его обратно, а учится жить с его следом внутри себя.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движения, пути и смены состояний помогают увидеть главный смысл: взросление связано не только с потерями, но и с пониманием ценности прожитой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и жизненного пути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как отражение чувств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увядание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мотивы помогают передать мысль об уходе молодости. Увядание в природе становится понятным образом человеческих перемен и времени.
</a:t>
            </a:r>
            <a:endParaRPr lang="en-US" sz="1465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Смягчённый свет, закат и золотые краски создают настроение спокойствия. Они не усиливают драму, а делают грусть тёплой и задумчивой.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души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не просто фон. Она словно откликается на чувства героя и помогает читателю понять его внутреннее состояние без лишних объяснений.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среди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поле и открытое пространство связывают человека с природным кругом жизни. Так образ пути становится частью общего размышления 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стихотворения: движение от боли к примирению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решительное отрицание сожаления. С первых строк герой показывает, что не хочет возвращать ушедшее и не тратит силы на протест.
</a:t>
            </a:r>
            <a:endParaRPr lang="en-US" sz="1434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возникает память о прошлом и о молодости. В тексте усиливается ощущение утраты, но оно остаётся сдержанным и ясным.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прожитый путь как на часть своей судьбы. Он оценивает жизнь не через боль, а через опыт и понимание.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тихое принятие. Внутреннее напряжение ослабевает, а на его месте остаются спокойствие, зрелость и ясность.
</a:t>
            </a:r>
            <a:endParaRPr lang="en-US" sz="14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эмоционального тона по строфам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силу чувств, а их постепенное успокоение от строфы к строфе.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снижается последовательно: от решимости к тихому примирению. Это подчёркивает зрелый, спокойный взгляд героя на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строф стихотворения С. А. Есенина «Не жалею, не зову, не плачу…»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плавно разворачивается спокойное и напевное размышление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С. А. Есенина «Не жалею, не зову, не плачу...»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строфы помогают удержать ровный, размеренный ритм и делают интонацию стихотворения особенно музыкальной.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их смысловая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 начале текста сразу задаёт тон самоконтроля: герой не спорит с жизнью, а спокойно принимает её ход и не скрывает своей внутренней силы.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образы возвращают читателя к главным темам стихотворения — времени, памяти, молодости и прожитому пути, связывая строфы в единое целое.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повтору ключевых мотивов текст звучит не как набор отдельных мыслей, а как цельное размышление, где каждая часть поддерживает следующую.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повторы важно рассматривать как средство эмоциональной выразительности: они усиливают впечатление тихой грусти, но не переводят его в отчаяние.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8283"/>
            <a:ext cx="4750071" cy="22562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передать тему взросления и спокойного принятия прожитого опыта.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создают светлую грусть и помогают увидеть взросление как естественный процесс.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«Не жалею, не зову, не плачу...»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стихотворения и его выразительность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выбирает простые, но очень ёмкие слова: они легко понимаются школьником, однако за ними скрывается сильное чувство времени, потерь и внутреннего взросления.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яркой окраской, например «буйная», «золотая» и «увядание», создают контраст между силой жизни и её постепенным угасанием, делая образность особенно заметной.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стихотворения звучит естественно и музыкально: обычные слова у Есенина приобретают эмоциональную глубину и помогают передать спокойную, светлую печаль без лишнего пафоса.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строф показывает движение от внутренней напряжённости к спокойному принятию прожитого опыта.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подходят осенний парк, опавшие листья, дорога в поле и золотой закат: такие изображения помогают почувствовать темы увядания, памяти и тихого прощания.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 особенно важны у Есенина, потому что природа у него не просто фон, а способ показать внутреннее состояние героя и его отношение к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для анализа текста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69872"/>
            <a:ext cx="676275" cy="601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и интересно девятиклассникам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и интересно девятиклассникам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тема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легко откликнуться на размышление о переменах, потому что в этом возрасте особенно заметны новые чувства, ожидания и взгляд на будущее.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строфы, повторяющиеся мотивы и понятные образы делают текст доступным для внимательного чтения, пересказа и обсуждения на уроке.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эмоциональное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сложного сюжета, но есть печаль, память и принятие, поэтому оно помогает говорить о чувствах точно и серьёзно.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показывает зрелый взгляд поэта на жизнь: в центре оказываются не внешние события, а время, память и спокойное понимание неизбежных перемен.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важные для Есенина темы родины, природы и душевного состояния, но звучит более сосредоточенно и философски, чем ранняя лирика.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лирике Есенина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оно помогает увидеть, как поэт переходит от непосредственной эмоциональности к глубокому размышлению о судьбе, взрослении и внутреннем покое.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смыслы стихотворения для запоминания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восстановить главные идеи произведения перед анализом или ответом на уроке.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анализа сходятся в одной мысли: принятие времени делает человека спокойнее и внутренне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С. А. Есенина «Не жалею, не зову, не плачу...»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 человеке, времени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Есенина учит принимать время без отчаяния: прошлое не исчезает напрасно, а становится частью опыта. Именно поэтому грусть в нём звучит светло, спокойно и по-настоящему мудро.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2026-05-23T01:43:08Z</dcterms:created>
  <dcterms:modified xsi:type="dcterms:W3CDTF">2026-05-23T01:43:08Z</dcterms:modified>
</cp:coreProperties>
</file>