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А всё ли мы успели повторить?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немецкие слова, фразы и произношение без спешки.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не потерять знакомые немецкие слова и уверенно использовать их снова. На этом уроке дети вспоминают короткие фразы, счёт, цвета и школьные предметы — всё, что уже знакомо и может пригодиться сразу.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повторение важно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вспомнить в первую очередь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вспоминают самые простые слова для общения: Hallo, Tschüss и Guten Tag. Они помогают начать разговор, поздороваться и спокойно ответить без долгой паузы.
</a:t>
            </a:r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endParaRPr lang="en-US" sz="13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10 повторяются в правильном порядке и на слух, и вслух. Это помогает не сбиваться, когда нужно быстро назвать количество или выбрать нужный вариант.
</a:t>
            </a:r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десяти
</a:t>
            </a:r>
            <a:endParaRPr lang="en-US" sz="1318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важно быстро узнавать фразу Ich heiße... и уметь назвать своё имя. Такой короткий ответ показывает, что ученик понимает вопрос и может сказать о себе по-немецки.
</a:t>
            </a:r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endParaRPr lang="en-US" sz="1274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синий, жёлтый и зелёный слова тоже должны звучать уверенно: rot, blau, gelb, grün. Их удобно повторять по картинкам, чтобы слово сразу соединялось с цветом.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endParaRPr lang="en-US" sz="137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Buch, Heft, Stift и Tasche напоминают о школьной жизни и знакомых вещах на парте. Такие слова легко вспоминать, если видеть их в тетради, на картинке или в задании.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endParaRPr lang="en-US" sz="12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картинки помогают вспомнить слова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узнаётся с первого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 рисунком лежит знакомое слово, ответ находится быстрее. Ребёнок видит ball, Buch или Tasche и сразу связывает изображение с немецким словом, не теряя время на долгие догадки.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подсказывает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есть красный, синий или жёлтый предмет, нужное слово вспоминается почти само. Визуальная подсказка превращает повторение в спокойную игру: посмотри, узнай, назови.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слово работают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 двумя или тремя предметами помогает вспомнить не только счёт, но и нужное слово. Так дети легче соединяют число, предмет и немецкое название в одну понятную пару.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разминка для памяти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класс приветствует друг друга и отвечает на короткий вопрос Wie heißt du?. Важно говорить без лишней паузы, чтобы знакомая фраза звучала спокойно и уверенно.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считают до десяти и стараются не пропустить ни одного числа. Такой короткий устный этап помогает проверить память, внимание и произношение одновременно.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разминки звучат очень простые ответы: Ich heiße..., Ja, Nein, Hallo, Guten Tag. Чем короче ответ, тем легче ребёнку показать, что слово уже хорошо знакомо.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чтение слова и простое называние его по памяти. Если ребёнок видит слово и читает его медленно, он лучше замечает буквы и меньше ошибается.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правила произношения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вспоминают, как звучат знакомые слова с буквой h и другими уже изученными буквосочетаниями. Главное — произносить их чётко, но спокойно, без спешки.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обращается внимание на звуки, которые могут путаться при чтении. Ученики слушают образец, повторяют его и стараются произнести слово так, чтобы оно звучало понятно для всех.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повторение на уроке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повторительном уроке строится от знакомого слова к точному ответу.
</a:t>
            </a:r>
            <a:endParaRPr lang="en-US" sz="14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цвета, особенно если слова похожи по звучанию или быстро мелькают на картинке. Поэтому важно не угадывать, а спокойно сравнивать изображение и слово.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фразе можно пропустить одно слово и получить уже совсем другой смысл. Такие ошибки легко заметить, если читать задание внимательно и не торопиться с ответом.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тоже требует внимания: достаточно перепутать одно число, и цепочка сбивается. Поэтому полезно повторять числа вслух в правильном порядке и проверять себя ещё раз.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трудность — ответ не на тот вопрос или не совсем точное произношение знакомого слова. Здесь помогает привычка сначала слушать, потом думать и только потом говорить.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выбор и сравнение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два слова и отмечает то, которое подходит по смыслу. Такое задание учит быстро замечать знакомые формы и не путаться между похожими вариантами.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richtig und falsch или groß und klein помогают увидеть различие между ответами. Ученик сравнивает их внимательно и выбирает тот вариант, который действительно подходит к заданию.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цветами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rot и blau, легче понять, какое слово связано с нужным цветом. Визуальное сравнение ускоряет память и делает выбор почти как маленькую игру.
</a:t>
            </a:r>
            <a:endParaRPr lang="en-US" sz="1377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тоже можно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eins und zwei тренируют слух и внимание, потому что ребёнку нужно не просто назвать число, а выбрать правильное среди двух похожих вариантов. Это полезно и весело.
</a:t>
            </a:r>
            <a:endParaRPr lang="en-US" sz="12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видят готовую короткую фразу и читают её вслух. Потом рядом появляется похожее задание, где меняется только одно слово, и становится видно, как работает правило.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 образцу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не заучивать фразу целиком, а понимать её строение. Если известно Ich habe ein Buch, то легче подобрать новый предмет и сказать предложение по знакомому образцу.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в спокойном темпе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Вспоминаем знакомое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 уже известные слова и фразы без спешки. Это помогает войти в работу спокойно и понять, что именно ещё помнится уверенно.
</a:t>
            </a:r>
            <a:endParaRPr lang="en-US" sz="1138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счёт и цвета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короткие задания на числа и цвета: посчитать предметы, назвать цвет, выбрать нужный вариант. Ответ получается быстрым и понятным.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Собираем короткую фразу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закончить простое предложение или выбрать подходящее слово. Здесь особенно важно слушать задание внимательно и не торопиться.
</a:t>
            </a:r>
            <a:endParaRPr lang="en-US" sz="1188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Смотрим результат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видно, какие слова и фразы уже стали прочными, а что стоит повторить ещё раз. Такой итог не пугает, а помогает двигаться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подсказки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помогает быстро начать ответ, если слово уже знакомо. Ученик вспоминает звучание, а потом произносит или дописывает слово полностью.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подсказывает значение слова без длинного объяснения. По картинке легко вспомнить нужное немецкое слово и связать его с темой урока.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направляет ответ в нужную сторону. Ребёнок слышит знакомый старт и продолжает фразу так, как она уже встречалась в учебном примере.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 выглядит правильный ответ. Он не делает работу за ученика, а только помогает выбрать подходящее слово по смыслу и звучанию.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исправляется ошибка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ученик проходит путь от неточности к правильному ответу на повторительном уроке.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общем обсуждении дети слышат разные варианты, сравнивают их и вместе находят правильный. Это учит внимательности, а ещё делает урок дружелюбнее и спокойнее.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паре и в классе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ученики по очереди задают короткий вопрос и отвечают на него. Такой обмен помогает не молчать, а сразу использовать знакомые слова в речи.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ребёнок говорит, другой слушает и сверяет ответ с образцом. Потом роли меняются, и каждый успевает побывать и отвечающим, и помощником.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помощник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 персонаж может появиться с книгой, тетрадью или карандашом в руках. Он словно подсказывает: «Не бойся, ты уже это знаешь!»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момент повторения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рядом с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деталь в задании помогает удержать внимание и не устать. Если юмор связан с числами, цветами или школьными вещами, повторение становится легче и интереснее.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получается особенно хорошо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всё увереннее узнают знакомые немецкие слова на слух и в тексте. Они быстрее вспоминают приветствия, цвета и простые слова из школьной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уже могут назвать числа и построить короткую фразу без длинной паузы. Особенно радует, когда ответ звучит спокойно и достаточно точно.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заметны аккуратность и готовность исправить себя. Это важный признак: ученик не боится ошибки, а старается сделать ответ лучше.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уверенности в теме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повторение ведёт от знакомства с материалом к более спокойному и точному ответу.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помню хотя бы одно приветствие и могу сказать его без подсказки. Это первый шаг к тому, чтобы чувствовать себя уверенно на уроке.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перед итогом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назвать несколько цветов и не путаюсь в самых знакомых словах. Если что-то забывается, это сразу видно и легко исправляется.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помню счёт до десяти и умею произнести его спокойно, не слишком быстро. Такой ответ показывает, что материал уже хорошо закрепился.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могу прочитать знакомое слово и понять, что оно означает. Самопроверка помогает заметить успех и спокойно подготовиться к следующему заданию.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 собирает всё изученное в понятную картину. После такого повторения легче переходить к новым словам, новым упражнениям и новым маленьким успехам.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в нескольких важных выводах
</a:t>
            </a:r>
            <a:endParaRPr lang="en-US" sz="319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показало, что знакомые немецкие слова можно вспоминать быстро, если слушать внимательно и опираться на уже известные примеры. Это делает ответ увереннее.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простые задания помогают говорить без лишнего волнения. Когда ребёнок не боится ошибиться, ему легче исправить неточность и продолжить работу.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Повторение, которое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урока знакомые слова уже не кажутся чужими: они звучат увереннее, ответы становятся точнее, а немецкий язык воспринимается спокойнее и ближе. 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2026-05-25T00:08:51Z</dcterms:created>
  <dcterms:modified xsi:type="dcterms:W3CDTF">2026-05-25T00:08:51Z</dcterms:modified>
</cp:coreProperties>
</file>