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 частное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упрощают умножение и деление одинаковых чисел.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правила степеней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степеней помогают быстро записывать большие числа, сокращать выражения и проверять вычисления. В 7 классе они связывают повторяющееся умножение с удобными алгебраическими преобразованиями.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9455" y="3126302"/>
            <a:ext cx="4010473" cy="16135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степень и из чего она состоит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показывает число, которое повторяется в произведении. В записи 2^4 именно двойка умножается сама на себя четыре раза, поэтому получается 16.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сообщает, сколько одинаковых множителей входит в запись. Чем больше показатель, тем длиннее повторяющееся умножение, а значит, тем большее число или выражение получается.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удобно читать по образцу: 5^2 = 5·5 = 25, 2^4 = 2·2·2·2 = 16, а 3^1 равно 3, потому что число стоит один раз.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степеней с одинаковым основанием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одинаковые, показатели можно сложить: a^m · a^n = a^(m+n). Основание остаётся прежним, потому что перемножаются одинаковые множители.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3^2 · 3^4 = 3^6, потому что к двум тройкам добавляются ещё четыре. В итоге получается шесть одинаковых множителей, а значит, 729.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записей с одним и тем же основанием просто объединяются все множители. Поэтому количество повторений увеличивается, а не меняется само основание.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x^5 · x^2 показатель результата равен 7. Такая запись особенно удобна, когда вместо числа используется буква и требуется упрощение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показатель при умножении степеней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показатель результата, чтобы легче увидеть закономерность при сложении степеней с одинаковым основанием.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показатель результата равен сумме показателей множителей.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правилу произведения степеней, 7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040" y="3162810"/>
            <a:ext cx="3375660" cy="14471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показатели складываются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множителей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2^3 означает три двойки, а 2^5 — ещё пять двоек. Когда такие множители перемножают, их просто объединяют в одну длинную цепочку.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правилом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при умножении степеней показатели складываются. Иллюстрация помогает увидеть, что правило не нужно заучивать отдельно от смысла повторяющегося умножения.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получается восемь двоек, то есть 2^8. Здесь важно не менять основание, потому что все множители одинаковые и различается только их количество.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026" y="1469708"/>
            <a:ext cx="2013949" cy="3202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62964" y="1729033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 и число не равно нулю, показатели можно вычесть: a^m: a^n = a^(m-n). Основание при этом не изменяется.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31204" y="1729033"/>
            <a:ext cx="236484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одинаковых множителей часть повторов сокращается. Поэтому в результате остаётся меньше одинаковых чисел, а показатель степени становится меньше.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86296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7^6: 7^2 = 7^4. Из шести семёрок убирают две, и в записи остаётся четыре одинаковых множителя, то есть 2401.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13120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y^8: y^3 получается y^5. Такое преобразование удобно, когда нужно быстро упростить алгебраическую запись без длинного деления.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степеней с одинаковым основанием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показатель при делении степеней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показатель делителя, тем сильнее сокращается число одинаковых множителей и тем меньше остаётся показатель результата.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одинакового основания показатель результата уменьшается на показатель делителя.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правилу частного степеней, 7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10759"/>
            <a:ext cx="4176900" cy="1904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 умножения и деления степеней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показатель в двух основных случаях и когда можно применять правила.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правила работают по одной логике: основание сохраняется, а меняется только показатель.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действий со степенями, 7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 любом ненулевом основании в нулевой степени.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следует из деления одинаковых степеней: a^m: a^m = a^0. Для любого ненулевого числа результат равен единице.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нулевого показателя степени, алгебра 7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 степени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 не меняет число, а указывает на обратную дробь: a^(-n) = 1 / a^n. Это возможно только при ненулевом основании, иначе деление на ноль не определено.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этому правилу 2^(-3) = 1/8, потому что 2^3 = 8; 5^(-2) = 1/25; 10^(-1) = 1/10. Запись сразу показывает, как связаны степень и дробь.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аккуратно записывать результаты деления и упрощать выражения. В алгебре отрицательные показатели часто переводят ответы из неудобной записи в понятную дробную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выражений со степенями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умножении и делении степеней с одинаковым основанием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не то, что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складывают основания вместо показателей и получают неверную запись вроде 4^7 из выражения 2^3 · 2^4. Правило относится только к показателям, а основание должно остаться прежним.
</a:t>
            </a:r>
            <a:endParaRPr lang="en-US" sz="1355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 правило без проверки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частая ошибка — объединять степени с разными основаниями, например 2^3 · 3^3. Здесь нельзя просто сложить показатели, потому что правило работает только при одинаковом основании.
</a:t>
            </a:r>
            <a:endParaRPr lang="en-US" sz="1250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ноль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и отрицательных показателях важно помнить о нулевом основании. Записи вида a^(-n) и a^m: a^n требуют, чтобы a не было равно нулю, иначе выражение теряет смысл.
</a:t>
            </a:r>
            <a:endParaRPr lang="en-US" sz="141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по правилам степеней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меняется только показатель, если основание одинаковое. Это помогает быстро получать ответ и не переписывать лишние множители.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основании меняется только показатель; нулевой показатель даёт 1.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правилам степеней с одинаковым основанием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 с помощью правил степеней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одинаковые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просматривают выражение и отмечают степени с одинаковым основанием. Это помогает понять, какие части можно объединить и сократить запись без лишних вычислений.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Применить нужное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степенями стоит умножение, показатели складывают; если деление — вычитают. Так выражения x^3 · x^5 и y^9: y^4 быстро превращаются в x^8 и y^5.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Завершить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степеней выполняют остальные действия в примере. Такой порядок уменьшает число промежуточных шагов, а значит, снижает риск ошибки в ответе.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степени в учебе и жизни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записывать не только числа, но и формулы. В школе чаще всего используют степени 2 и 10, а в задачах — буквы a, x и y.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применения связана с алгеброй, но степени важны и в науке, и в цифровых технологиях.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 типичные области применения степеней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степеней с большими числами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и тысячи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10^2 помогает быстро записать 100, а 10^3 — 1000. Такая запись удобна, когда нужно показать переход между разрядами без длинного перечисления нулей.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10^9 означает 1 000 000 000. Такой способ записи часто встречается в текстах о финансах, данных и размерах, где важна наглядность и краткость.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10^6 равно 1 000 000. Это позволяет компактно записывать большие величины в задачах, связанных с населением, расстояниями или количеством объектов.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запись сразу показывает порядок числа и помогает быстрее сравнивать большие значения. Поэтому её используют не только в математике, но и в других школьных предметах.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738769"/>
            <a:ext cx="4176900" cy="22481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применения правил и короткие примеры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напоминает, когда можно применять каждое правило, а когда нужно остановиться и проверить основание. Это особенно полезно перед самостоятельной работой.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правила имеют чёткие условия применения; главное ограничение связано с ненулевым основанием.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степеней с одинаковым основанием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0800" y="1744875"/>
            <a:ext cx="5409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5238" y="1744875"/>
            <a:ext cx="63105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при работе со степенями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получилось a^(m+n), можно проверить себя делением на a^n и вернуть a^m. Такой приём показывает, верно ли объединены показатели и сохранено ли основание.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часто берут простое значение, например a = 2. Тогда легче сравнить левую и правую части равенства и увидеть, совпадает ли ответ без сложных вычислений.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 в многошаговых примерах и домашней работе. Она помогает заметить ошибку до сдачи, если где-то был неверно применён закон степеней.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степенях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основании показатели складываются в произведении и вычитаются в частном, а само основание не меняется. Эти правила делают вычисления короче, а преобразование выражений в 7 классе — понятнее.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2026-05-29T10:16:46Z</dcterms:created>
  <dcterms:modified xsi:type="dcterms:W3CDTF">2026-05-29T10:16:46Z</dcterms:modified>
</cp:coreProperties>
</file>