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Странички из энциклопедии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факты, яркие страницы и новые открытия каждый день.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Энциклопедия: книга для любознательных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помогает быстро находить точные сведения о мире. В ней удобно читать краткие статьи, рассматривать иллюстрации и узнавать новое не только из сказок, но и из познавательных текстов.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энциклопедические статьи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статьи есть тема и заголовок, чтобы сразу понять, о чём пойдёт речь. Текст обычно делится на короткие абзацы и читается без спешки.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часто встречаются даты, числа, имена, названия мест и пояснения трудных слов. Эти детали помогают заметить самое важное и не потеряться в информации.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Энциклопедический текст пишется кратко и точно. Поэтому главную мысль можно найти быстро, а потом спокойно рассмотреть картинку или схему.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на холодном 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о пингвине сразу видно, где он живёт и чем питается. Короткий текст подсказывает, что эта птица не летает, зато отлично плавает. Рядом рисунок помогает заметить чёрно-белый наряд и не перепутать пингвина с другими птицами.
</a:t>
            </a:r>
            <a:endParaRPr lang="en-US" sz="852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 в морской воде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о дельфине рассказывает, что он живёт в море, быстро двигается и любит стаи. В тексте можно найти сведения о его форме тела и питании. Иллюстрация делает образ понятным: вытянутое тело, плавники и дружелюбная улыбка запоминаются сразу.
</a:t>
            </a:r>
            <a:endParaRPr lang="en-US" sz="859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странице о животном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644" y="1691000"/>
            <a:ext cx="208425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узнать о растении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подсказывает, в лесу, на лугу или в саду растёт растение. Это помогает связать его с привычной природой.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описывают листья, стебель, цветы и корень. По таким признакам легко узнать дуб, ромашку или подсолнух.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людям тень, пищу, лекарственные вещества и красоту. Они ещё помогают природе сохранять воздух чище.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выделяет главное: форму листьев, цвет лепестков и особые приметы. Так новая информация остаётся в памяти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расскажет страница о космосе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статьи знакомят с Солнцем, Луной, планетами и звёздами. Ребёнок узнаёт, что одна планета ближе к Солнцу, а другая кажется гораздо больше.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сравнения по цвету, размеру и яркости. Такие признаки понятны без сложных слов и помогают представить далёкий космос как на ладони.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факты делают чтение лёгким: где холоднее, что светит ярче, а что выглядит как маленькая точка. Космос от этого становится чуть ближе и совсем не страшным.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энциклопедическую статью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помогает быстро найти главное в коротком познавательном тексте.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энциклопедии нужны картинки и схемы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помогают сразу представить предмет, животное или явление. Когда рядом есть рисунок, читать становится легче, а новая информация перестаёт казаться слишком сложной.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показывают строение тела животного, части растения или порядок роста. Они словно раскладывают тему по полочкам, чтобы всё было видно по порядку.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возле рисунков объясняют, что именно изображено. Благодаря им ребёнок быстрее запоминает новые слова и не путает похожие предметы.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странице можно узнать, когда жил мамонт, каким был его размер и чем он питался. Текст рассказывает о густой шерсти и длинных бивнях. Рядом часто показывают скелет или рисунок древней тундры, чтобы представить холодный мир прошлого.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Мамонт из ледяной эпохи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Энциклопедическая статья о динозавре обычно коротко объясняет, где его нашли учёные и как он передвигался. Упоминаются особенности зубов, лап и хвоста. Изображение помогает увидеть, каким мог быть древний ящер среди растений и камней.
</a:t>
            </a:r>
            <a:endParaRPr lang="en-US" sz="69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 в древнем лесу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страницы о древних животных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статья сообщает название страны, её столицу и флаг. По таким сведениям легко представить, где она находится и чем отличается от других государств.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названия рек, гор, морей и океанов. Эти слова помогают увидеть карту мира и понять, как связаны между собой разные места.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факты знакомят с языками, природой и известными достопримечательностями. Для младших школьников это удобный способ узнать о жизни людей в разных уголках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интересно читать о рекордах: самой большой стране, самой высокой горе или самой длинной реке. Такие сведения запоминаются быстро и звучат почти как загадка.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о странах и народах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о профессиях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Энциклопедическая статья о профессии рассказывает, чем занимается человек каждый день, какие знания ему нужны и почему его труд важен для других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упоминаются инструменты, рабочие предметы и умения: у врача — термометр и добрые руки, у строителя — чертёж, у пожарного — специальное снаряжение.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страницы помогают понять, что профессии бывают очень разными, но каждая из них делает жизнь людей безопаснее, удобнее и интереснее.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изобретения в энциклопедии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нужда: людям требуется быстрее связываться, ездить, освещать дома или считать. Так рождается замысел будущего изобретения.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Изобретатель делает опытный образец, исправляет ошибки и наблюдает, как вещь работает на деле. В энциклопедии важно указать, когда это произошло и кто участвовал.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вещь становится привычной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изобретение удобно, его начинают использовать всё чаще. Постепенно оно меняет быт людей и попадает на страницы энциклопедии как важный шаг в истории.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облака до капли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в воздух, образует облака, а потом возвращается на землю дождём или снегом. Такие короткие объяснения помогают связать погоду с понятными наблюдениями за окном.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энциклопедии отдельно поясняют, что вода бывает жидкой, твёрдой и газообразной. Это легко запомнить, если рядом есть рисунки капель, льда и пара.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544" y="2191175"/>
            <a:ext cx="14887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32" y="2191175"/>
            <a:ext cx="17865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107" y="2204008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5090" y="2191175"/>
            <a:ext cx="208425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8790" y="220400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здоровья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зарядка и подвижные игры помогают телу быть крепким. Такие страницы напоминают, что двигаться полезно каждый день, даже если погода не зовёт на улицу.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отдыхает и набирается сил. В энциклопедии обычно советуют ложиться спать вовремя, чтобы утром было легче учиться, играть и внимательно слушать на уроке.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рук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защищают от микробов. В тексте объясняют, когда нужно мыть руки, и почему это простое правило помогает не болеть и чувствовать себя лучше.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помогает расти и учиться. Энциклопедия подсказывает, что в меню должны быть фрукты, овощи, каша и полезные продукты, а не только сладости.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для глаз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и работы за экраном глазам нужен перерыв. В статье обычно советуют смотреть вдаль, делать паузу и не сидеть слишком близко к книге.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помогает сразу понять, насколько необычны природные рекорды и почему их так интересно искать в энциклопедии.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справочные данные о Джомолунгме (Эвересте)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4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8848,86 м
</a:t>
            </a:r>
            <a:pPr algn="ctr" indent="0" marL="0">
              <a:lnSpc>
                <a:spcPct val="100000"/>
              </a:lnSpc>
              <a:buNone/>
            </a:pPr>
            <a:r>
              <a:rPr lang="en-US" sz="1926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высота Джомолунгмы, самой высокой вершины Земли.
</a:t>
            </a:r>
            <a:endParaRPr lang="en-US" sz="414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рукописи к печатной книге
</a:t>
            </a:r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книги переписывали от руки, и каждая страница требовала большого терпения. Потом появился печатный станок, и книги стали распространяться быстрее. На энциклопедической странице можно увидеть, как менялись буквы, обложки и сама работа с книгой.
</a:t>
            </a:r>
            <a:endParaRPr lang="en-US" sz="83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Библиотека, где живут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книги стоят рядом, словно дружные соседи, и каждая готова поделиться знаниями. Энциклопедия рассказывает, как находить нужный том, читать оглавление и бережно обращаться с печатными изданиями. Даже маленький читатель чувствует себя настоящим исследователем.
</a:t>
            </a:r>
            <a:endParaRPr lang="en-US" sz="834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хранят знания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энциклопедическая статья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собранных сведений к готовой странице в книге или электронной версии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энциклопедия нужна в школе и дома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помогает быстро подготовить сообщение по теме и не искать сведения вслепую. Достаточно открыть нужную статью и взять только самое важное.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знакомит с новыми словами и аккуратно объясняет их значение. Поэтому чтение становится понятнее, а незнакомые выражения уже не пугают.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энциклопедия пригодится для маленьких проектов о животных, странах, космосе и технике. Ребёнок учится собирать факты и рассказывать о них своими словами.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статьи тренируют внимание и учат не теряться среди большого объёма информации. Это очень полезный навык и для уроков, и для 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энциклопедия похожа на сундук с сокровищами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не утомляет, а иллюстрации делают знания яркими и запоминающимися. Поэтому энциклопедия похожа на сундук, где вместо монет лежат полезные открытия для любознательного читателя.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Открываешь статью — и находишь маленькое сокровище: редкий факт, новое слово или неожиданное сравнение. Каждая страница словно прячет сюрприз, который хочется рассмотреть внимательнее.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страницах энциклопедии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открывает ребёнку мир точных фактов, коротких объяснений и интересных открытий. Она учит читать внимательно, сравнивать сведения и радоваться новым знаниям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2026-05-24T08:00:48Z</dcterms:created>
  <dcterms:modified xsi:type="dcterms:W3CDTF">2026-05-24T08:00:48Z</dcterms:modified>
</cp:coreProperties>
</file>