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и мировосприятие человека XIX века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изменения в быте, труде и ценностях эпохи индустриализации.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XIX века: время перемен и открытий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ознаменовался индустриализацией, ростом городов и отменой крепостного права, что кардинально изменило жизнь разных сословий по всей Европе и России.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население и продолжительность жизни в XIX веке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Многочленные семьи как норма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семья включала родителей, детей и пожилых родственников. Такое объединение помогало справляться с трудностями повседневности и сохранять семейные традиции.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средняя продолжительность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редко превышала 40 лет из-за болезней, эпидемий и плохих санитарных условий, особенно в городах с растущим населением.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прирост за счёт миграции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Селяне мигрировали в города в поисках работы, что приводило к быстрому росту населения и возникновению новых социальных проблем.
</a:t>
            </a:r>
            <a:endParaRPr lang="en-US" sz="10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Жилище горожан и крестьян: отличия и обустройство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жилье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Зажиточные горожане обитали в просторных каменных квартирах, бедные — в коммунальных помещениях или рабочих бараках, где условия были тесными и простыми.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избы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жили в деревянных избах площадью 15–25 кв.м, часто вместе с домашним скотом. В доме стояла простая мебель, а икона занимала почётное место в «красном углу».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Питание: основные продукты и обычаи за столом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большинства включал хлеб, каши, овощи и рыбу; мясо было редкостью, обычно подаваемой на праздники и особые случаи.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распространены булочные и чайные, где развивался обычай чаепития с самоваром — символом гостеприимства и благополучия в доме.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Крестьянский быт: устройство и традиции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занимался земледелием, мать — хозяйством и воспитанием детей; семейный труд — основа выживания и процветания.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ремёсла: ткачество, резьба, гончарство — дополняли доход семьи и сохраняли национальные традиции.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народного творчества: сказки, песни и танцы поддерживали культурное единство и укрепляли связь поколений.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условия: свет, вода, отопление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 обеспечивали керосиновые лампы и свечи; газовое освещение появилось лишь в крупных городах к концу века.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воды использовали колодцы; водопровод был редкостью и характерен для крупнейших городов, таких как Петербург и Москва.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вид отопления — русская печь и голландка на дровах, которые служили и для приготовления пищи.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котельные начали появляться только в конце XIX века, меняя городской ландшафт и улучшая жилищные условия.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Технический прогресс и новые профессии в XIX веке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железнодорожной сети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1900 году протяжённость железных дорог в России достигла около 80 000 км, что значительно ускоряло перемещение и торговлю внутри страны.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профессий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промышленным ростом востребованы стали токари, машинисты и кондукторы, формируя новый промышленно-трудовой класс в городах.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средств связи и услуг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Телеграф и пароходы обеспечивали быструю связь и транспортировку. Появился спрос на фотоателье и почтовые конторы, ставшие центрами городской жизни.
</a:t>
            </a:r>
            <a:endParaRPr lang="en-US" sz="10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 медицинское обслуживание в XIX веке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века — ограниченные условия гигиены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Намываться регулярно могли только немногие; общественные бани посещались нечасто, особенно в сельской местности.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болезней и эпидемий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вспышки холеры, оспы и тифа ставили медицину в положение постоянной борьбы с эпидемиями.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 водой и стиркой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доставалась из колодцев, стирка была редкой из-за дороговизны мыла и ограниченного доступа к воде.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врачей в сельской местности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помощь сосредотачивалась в городах; крестьяне преимущественно использовали народные средства и травяные настои.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2850" y="1809190"/>
            <a:ext cx="249900" cy="19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431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5325" y="1809190"/>
            <a:ext cx="249900" cy="1999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обычаи XIX века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праздник проводов зимы с блинами и народными играми, объединяющий семьи и сообщества.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 и Рождество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религиозные торжества, сопровождаемые семейными традициями, молитвами и праздничными застольями.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Ивана Купала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праздник с обрядовыми кострами, песнями и танцами, символизирующими очищение и плодородие.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Коллективные гуляния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Общинные праздники собирали всех жителей деревни или города на площади, укрепляя социальные связи.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Образование: школы, обучение, грамотность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3940575" y="1920523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Начальное и среднее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школы стали доступнее благодаря введению обязательного начального обучения. Гимназии предлагали углублённое образование, а женские учебные заведения только начали появляться.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940575" y="3474300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и реформы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грамотности был низким, особенно среди деревенского населения. Благодаря реформам к концу века число обучающихся и грамотных значительно возросло, что положительно повлияло на развитие 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 досуг: фабрики, поля и игры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день на фабриках длился до 14 часов, а в сельском хозяйстве люди работали с рассвета до заката. Женщины и дети выполняли вспомогательные задачи и ремёсла, помогают обеспечивать дом.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свободное время дети играли в простые игры на улице, а взрослые собирались за картами или домино. Ярмарки и массовые гуляния сохраняли социальные связи и давали возможность отдыха.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и распределение обязанностей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Мужчины чаще всего трудились вне дома, выполняя физическую работу на полях или фабриках, а также служили в армии.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занимались домашними делами, воспитанием детей и рукоделием, обеспечивая уют и порядок в семье.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 малых лет помогали взрослым в хозяйстве или учились ремеслу как подмастерья, что формировало ответственность и практические навыки.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населения принадлежала к крестьянскому сословию, что определяло социальную динамику и условия жизни в XIX веке.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 населении XIX века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 составляли основную часть населения и проживали преимущественно в сельской местности.
</a:t>
            </a:r>
            <a:endParaRPr lang="en-US" sz="23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Мировоззрение: вера, традиции, нравственные ценности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вера и народные традиции формировали основу моральных норм и обрядов, придавая смысл повседневной жизни и укрепляя семейные узы.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века появлялись идеи научного познания и просвещения, которые постепенно влияли на восприятие мира и открывали новые горизонты мышления.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перемещение в XIX веке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Изначальные средства передвижения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века основой перемещений служили лошади, телеги и лодки по рекам. Такие способы обеспечивали связь между селами и небольшими городами, но были медленными и зависели от природных условий.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железных дорог и пароходов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Средина века принесла быстрый рост железнодорожных сетей и пароходного сообщения. Это значительно ускорило транспортировку грузов и пассажиров, способствовало развитию городов и расширению рынков.
</a:t>
            </a:r>
            <a:endParaRPr lang="en-US" sz="11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Крепостное право и его отмена: последствия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1861 года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находились в юридической зависимости от помещиков, ограниченные в свободах и возможностях самостоятельной жизни.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76075" y="20914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крепостного права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1861 году крестьяне получили личную свободу, но многие остались экономически зависимы из-за малоземелья и долгов.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283375" y="2977901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реформы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Возросло число свободных работников, началась миграция в города, что вызвало значительные изменения в структуре общества и быте.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мода XIX века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городского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женщины носили длинные платья и корсеты, а мужчины — сюртуки и цилиндры, что показывало их статус и принадлежность к сословию.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крестьян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отдавали предпочтение простым рубахам, сарафанам и лаптям. Их одежда отличалась практичностью и изготавливалась из доступных материалов.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информации и новости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грамотности способствовал появлению и распространению газет, как «Московские ведомости», доступных преимущественно образованной городской публике.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Возможности получения информации в деревнях были ограничены низкой грамотностью и плохим почтовым обслуживанием, что сдерживало распространение новостей.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источником новостей было устное общение на ярмарках и в церкви, где рассказывали последние известия и события.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перемены в повседневной жизни XIX века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XIX века сочетала старые традиции с новыми веяниями. Реформы и прогресс изменяли быт, образование и труд, но ценности семьи и веры оставались важными для большинства.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2026-05-11T02:13:20Z</dcterms:created>
  <dcterms:modified xsi:type="dcterms:W3CDTF">2026-05-11T02:13:20Z</dcterms:modified>
</cp:coreProperties>
</file>