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515775"/>
            <a:ext cx="60756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перемен: реформы, социальные изменения и развитие страны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3607800"/>
            <a:ext cx="77574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Общественно-политическая жизнь России в первой половине XVIII века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2708400" y="360000"/>
            <a:ext cx="60756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Поворотный момент в истории России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XVIII века Россия начала масштабные преобразования под руководством Петра I. Страна стремилась стать мощным государством благодаря реформам в армии, образовании и управлении, вдохновлённым европейским опытом.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3017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централизации власти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174050" y="7905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Учреждение Сената как высшего органа управления для усиления контроля монарха над государством.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174050" y="4961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1711 год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174050" y="42600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Табели о рангах, формализовавшей систему государственной службы и продвижения по заслугам.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174050" y="39656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1722 год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174050" y="31035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коллегий, заменивших прежние приказы, что повысило эффективность управления.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4174050" y="28091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1718–1721 годы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4174050" y="19470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Провозглашение императорского титула Петром I, закрепляющее новый статус российского монарха.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174050" y="16526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1721 год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развитие государственной системы России
</a:t>
            </a:r>
            <a:endParaRPr lang="en-US" sz="2313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реформы и изменения в административной структуре XVIII века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Сената в 1711 году стало шагом к централизации власти и контролю за деятельностью чиновников.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Учреждение Святейшего синода в 1721 году подчинило церковь государству и обеспечило единство управления.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административные изменения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губернского деления заменила старую систему воеводств, централизовав управление регионами.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Коллегии, созданные между 1718 и 1721 годами, структурировали работу центральных органов власти.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222" y="-28725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Финансовая политика и налогообложение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0475" y="208470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Подушная подать, введённая в 1718 году, обязывала всех мужских представителей податных сословий платить единый налог, увеличивая доходы государства.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0475" y="360405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счёт налогов государство финансировало развитие флота, строительство и военные нужды, что делало военные расходы основным пунктом бюджета.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образовательных учреждений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Учреждённые школы и академии способствовали формированию нового слоя профессионалов и учёных.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отражают интенсивный рост образования, отражающий стремление к европейским стандартам.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Архивы исторического образования России, XVIII век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8087" y="1328907"/>
            <a:ext cx="3430800" cy="15947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5262" y="1328907"/>
            <a:ext cx="3430800" cy="15947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преобразования в России XVIII века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164088" y="3698175"/>
            <a:ext cx="3166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1705 года в России началось формирование регулярной армии, заменившей периодические ополчения рекрутами, что повысило боеспособность и дисциплину войск.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164088" y="3080925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армия и рекрутские наборы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1263" y="3698175"/>
            <a:ext cx="3166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1725 году в составе российского флота насчитывалось 48 кораблей, что обеспечивало выход к морям и участие в международных войнах.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801263" y="3080925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Флот как символ могущества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63850" y="3188538"/>
            <a:ext cx="428100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49226" y="3188538"/>
            <a:ext cx="374588" cy="428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50725" y="1728730"/>
            <a:ext cx="428400" cy="34272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новых социальных слоёв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1563700" y="36507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 развивалось благодаря государственным поощрениям торговли и мануфактурного производства.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131112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Купечество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22325" y="36507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Расширялось государственное управление, создавая спрос на профессиональных служащих разных уровней.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289738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Чиновничество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150725" y="21482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Растущее городское население формировало новый класс ремесленников и мелких торговцев.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718193" y="16860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Мещанство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4972" y="1477975"/>
            <a:ext cx="2734056" cy="3305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развитие городов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24925" y="178455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и урбанизация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Сельские жители активно переселялись в города, где росли возможности для работы и образования. Это ускоряло урбанизацию и экономическое развитие.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212925" y="178440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профессии в городах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инженеров, ремесленников и чиновников отражало потребности растущих городов и новых производственных отраслей.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составляли подавляющее большинство населения и были главной рабочей силой страны, что делало их важной социальной основой империи.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1721 года крепостные утратили право свободно переходить от одного помещика к другому, что существенно ограничило их личную свободу.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крестьянства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Крестьянам приходилось выполнять рекрутскую повинность и уплачивать подушную подать, усиливая зависимость от помещиков и государства.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Крестьянские и казацкие волнения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28527" y="4039500"/>
            <a:ext cx="2479300" cy="6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Протесты оставались частыми, свидетельствуя о накопившемся недовольстве среди низших слоев общества из-за усиления крепостничества.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828527" y="3508950"/>
            <a:ext cx="2479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1740-е годы: Новые волнения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381016" y="2134500"/>
            <a:ext cx="2479300" cy="6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Происходили мелкие восстания крестьян и казаков, протестующих против подушной подати и обязательного набора в армию.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81016" y="1603950"/>
            <a:ext cx="2479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1720-е годы: Локальные выступления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1564329" y="4039500"/>
            <a:ext cx="2479300" cy="6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Казаки и крестьяне восстали против усиления крепостного права и увеличения налоговой и рекрутской нагрузки, что стало серьёзным вызовом власти.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564329" y="3508950"/>
            <a:ext cx="2479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1707–1708: Булавинское восстание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дворянства и его положение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Дворяне стали опорой самодержавной власти, получая особые привилегии и статус в обмен на службу государству.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6048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Дворянство имело доступ к землевладению, образованию и участиям в научных и культурных институтах, укрепляя свой социальный статус.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3204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Учреждение Табели о рангах дало возможность продвижения не только по происхождению, но и по заслугам, что стимулировало служение монарху.
</a:t>
            </a:r>
            <a:endParaRPr lang="en-US" sz="1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2400" y="1328907"/>
            <a:ext cx="3430800" cy="15947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0925" y="1328907"/>
            <a:ext cx="3430800" cy="15947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подъем и развитие периодики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184563" y="3698175"/>
            <a:ext cx="31662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1703 года выходят первые газеты, такие как «Ведомости», которые распространяют новости и официальную информацию по всей стране, способствуя информированности населения.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184563" y="2940078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первых российских газет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793088" y="3698175"/>
            <a:ext cx="31662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театры и Академия наук активно развиваются, способствуя росту культурного уровня общества и продвижению европейских идей и ценностей.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793088" y="2940078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театров и науки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 церкви и её роль в обществе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Учреждение Святейшего синода в 1721 году подчинило церковь государству и ликвидировало патриархат, усилив контроль над духовенством.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04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политика направлена на использование института церкви для укрепления моральных устоев и поддержания власти.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56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утрату самостоятельности, церковь продолжала влиять на образование и воспитание, сохраняя морализаторскую функцию.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508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Церковная иерархия превратилась в административный орган, тесно связанный с государственными структурами.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8863"/>
            <a:ext cx="8416500" cy="2104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политика и войны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71250" y="1433475"/>
            <a:ext cx="3465000" cy="10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война (1700–1721) укрепила позиции России в Балтийском регионе, обеспечив выход к морю и расширив экономические возможности государства.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19000" y="1433475"/>
            <a:ext cx="3465000" cy="10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Русско-турецкие войны 1730–1740-х годов усилили влияние России на южных границах, закрепив её статус важного европейского игрока.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902948"/>
            <a:ext cx="4348200" cy="24554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реформы и указы XVIII века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реформы периода первой половины XVIII века закрепляли централизацию государственной власти и изменения в социально-политической сфере.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охватывали все сферы общества и усиливали централизованный контроль государства.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архивы Российской империи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524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Чёткое распределение общества на дворянство, духовенство, купечество, мещанство и крестьянство закрепляло социальные границы.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60000"/>
            <a:ext cx="82593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Сословная структура российского общества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6212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Привилегированные сословия имели доступ к образованию и службе, в то время как крестьяне оставались экономически зависимыми.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68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Юридические и экономические различия межсословных групп усиливались, что предотвращало социальную мобильность.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95000" y="526543"/>
            <a:ext cx="3821700" cy="15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Крепостное население как доминирующий класс испытывало на себе последствия реформ, что повлияло на дальнейшее развитие государства.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4966800" y="1983525"/>
            <a:ext cx="3821700" cy="10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80%
</a:t>
            </a:r>
            <a:endParaRPr lang="en-US" sz="6000" dirty="0"/>
          </a:p>
        </p:txBody>
      </p:sp>
      <p:sp>
        <p:nvSpPr>
          <p:cNvPr id="7" name="Text 3"/>
          <p:cNvSpPr txBox="1"/>
          <p:nvPr/>
        </p:nvSpPr>
        <p:spPr>
          <a:xfrm>
            <a:off x="4966800" y="3101336"/>
            <a:ext cx="3821700" cy="11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 составляли основу населения, на которых легла основная нагрузка налогов и повинностей, что отражало социальную структуру и вызовы эпохи.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66800" y="4358525"/>
            <a:ext cx="3817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Перепись населения Российской империи начала XVIII века.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847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6200" y="1761600"/>
            <a:ext cx="4360500" cy="127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первой половины XVIII века сформировали мощное централизованное государство, подготовив почву для экономического и культурного развития страны в последующие столетия.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376200" y="3245425"/>
            <a:ext cx="43605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реформ: фундамент для будущего России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2026-05-10T17:00:05Z</dcterms:created>
  <dcterms:modified xsi:type="dcterms:W3CDTF">2026-05-10T17:00:05Z</dcterms:modified>
</cp:coreProperties>
</file>