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США в конце XVIII – первой половине XIX века и Гражданская война
</a:t>
            </a:r>
            <a:endParaRPr lang="en-US" sz="2852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США и ключевые события Гражданской войны в одном обзоре.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страны после независимости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страны после независимости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Войне за независимость США быстро расширяли свои границы, формировали крепкое государство и сталкивались с региональными противоречиями, закладывая будущее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молодого государства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США в 1787 году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стала основой американской демократии, закрепив разделение властей и федеральную систему, что обеспечило стабильность и единство страны.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в начале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1790 по 1820 год население возросло более чем в четыре раза, что способствовало экономическому развитию и освоению новых земель.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Луизианская покупка 1803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сделка с Францией удвоила территорию США, дав возможность расширить западные границы и привлекла новых поселенцев.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особенности Северного и Южного регионов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особенности Северного и Южного регионов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быстро индустриализировался: появлялись фабрики, железные дороги и активная торговля с Европой, опираясь на наёмных рабочих.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оставался аграрным регионом с плантациями хлопка и табака, где основой труда был рабский труд, поддерживающий экономику.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росли города и расширялись школы, поскольку приток иммигрантов стимулировал индустриальное развитие и культурные инициативы.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общество делилось на богатых плантаторов, бедных белых и рабов, сохранялось патриархальное устройство и медленное внедрение новых технологий.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отражала разные жизненные возможности — от активной городской жизни Севера до сельской изоляции Юга.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образ жизни на Севере и Юге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прирост вызывал споры о статусе рабства в новых штатах, влияя на политическую стабильность.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США в первой половине XIX века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почти в 2,5 раза усилило необходимость компромиссов между Севером и Югом.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США, 1800–1850 гг.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преобразования на Диком Западе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Золотой лихорадки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золота в Калифорнии в 1848 году привлекло тысячи людей, желающих разбогатеть, что ускорило освоение Запада и рост городов.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Сан-Франциско и Сакраменто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приток поселенцев превращал маленькие поселения в крупные торговые и культурные центры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освоение плодородных земель прерий укрепляло экономику и расширяло национальные связи.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Миссурийский компромисс 1820 года ограничил рабство севернее 36°30′ широты, пытаясь сохранить равновесие между регионами.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 позволяли временно избегать конфликта, но не решали коренных противоречий между Севером и Югом.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штатов сопровождалось спорами о статусе — рабовладельческие они или свободные, что разделяло общество.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его влияние на политику США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рабства становился всё более острым и политически значимым, подготавливая почву для будущей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переселения и судьба коренных народов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переселения и судьба коренных народов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Принятые меры приводили к насильственному вытеснению индейцев с их исторических земель, что часто сопровождалось страданиями и потерями.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«Тропа слёз», во время которой тысячи чероки были переселены на запад, унеся жизни около четырёх тысяч человек.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эпохи Эндрю Джексона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белых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Джексон расширил избирательные права для многих белых мужчин, не владевших землёй, открыв новую эру демократии.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переселения индейцев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Джексон продвигал переселение индейцев за Миссисипи, реализуя Закон 1830 года, что радикально изменило их традиционный образ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аболиционистов и борьба с рабством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Гарриет Бичер-Стоу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Гарриет Бичер-Стоу написала роман «Хижина дяди Тома», который ярко показал жестокость рабства. Книга стала популярной на Севере и усилила общественное давление на отмену рабства.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Дуглас — голос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Дуглас, сбежавший раб, стал выдающимся оратором и писателем. Его истории личных страданий вдохновляли многих на борьбу за права чернокожих и отмену рабства.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железная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«Подземная железная дорога» — тайная сеть убежищ и маршрутов, через которые беглые рабы спасались с Юга на Север. Волонтёры рисковали всем, помогая обрести свободу.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1850 года обязал возвращать беглых рабов даже из свободных штатов, усилив давление на Север и вызвав протесты среди его жителей.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беглых рабах и нарастание напряжённости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организовывали сопротивление закону, помогая беглым рабам прятаться и добираться до Канады, что увеличивало конфликт между штатами.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участились случаи прямого противостояния, рост напряжённости и угроза сепаратизма на фоне споров о рабстве и соблюдении закона.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1860 года и отделение южных штатов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1860 года и отделение южных штатов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Линкольн выиграл выборы, выступая против распространения рабства на новые территории, что вызвало тревогу на Юге о своих правах и будущем.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избрания Линкольна Южная Каролина первой объявила о выходе из Союза, вскоре за ней последовали остальные южные штаты, образовавшие Конфедерацию.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вопросу рабства стали главным фактором, разделившим страну на защитников и противников рабства.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Гражданской войны в США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различия между индустриальным Севером и аграрным Югом усугубляли противостояние и социальный разрыв.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правах штатов вызывал споры относительно полномочий федерального правительства и независимости регионов.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порождало конфликты по поводу разрешения или запрета рабства в новых штатах.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Гражданской войны: основные события и битвы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— Форт Самтер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1861 года южные силы начали обстрелы форта Самтер, что ознаменовало начало вооружённого конфликта между Севером и Югом.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при Антиетаме и Геттисберге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и 1863 годах произошли крупнейшие сражения, Антиетам и Геттисберг. Эти кровопролитные столкновения существенно повлияли на ход войны и мораль обеих сторон.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Атланты и марш 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1864 году генерал Шерман захватил Атланту и организовал «марш к морю», разрушая инфраструктуру Юга и ослабляя его экономический потенциал.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преимущественные ресурсы каждой стороны военного конфликта в США 1860-1865 гг.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Севера и Юга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 численное превосходство Севера компенсировалось у Юга более высоким военным опытом офицеров.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США, 1860-1865 гг.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Объявленная в 1863 году Линкольном, прокламация предоставила свободу рабам на территориях Конфедерации, изменяя природу войны.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 прокламация укрепила позиции США, демонстрируя решимость бороться за свободу и отмену рабства.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акт способствовал мобилизации бывших рабов в армию Севера, усиливая численное и моральное преимущество союзников.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Прокламация об освобождении рабов и её значение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привела к огромным человеческим жертвам, масштабным разрушениям Юга и изменению социально-экономической структуры страны.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620 000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жизней потеряли люди в ходе конфликта, что стало одной из самых масштабных потерь в американской истории.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США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Реконструкция: преобразования после войны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поправки к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приняты 13-я, 14-я и 15-я поправки, направленные на отмену рабства, признание гражданства и избирательных прав для чернокожих.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школы для бывших рабов, появились первые чернокожие политики, стремившиеся к социальной справедливости и равенству.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и дискриминация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сохранялись экономические трудности и расовая сегрегация, что тормозило окончательное равноправие в обществе.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война: поворотный момент в истории США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стал ключевым для формирования единства страны, отмены рабства и заложил основу для будущего прогресса в области демократии и прав человека.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2026-05-10T23:54:43Z</dcterms:created>
  <dcterms:modified xsi:type="dcterms:W3CDTF">2026-05-10T23:54:43Z</dcterms:modified>
</cp:coreProperties>
</file>