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image" Target="../media/image-10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0020" y="238187"/>
            <a:ext cx="4271464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турпакеты: «за» и «против»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удобство, стоимость и свободу выбора в двух форматах поездки.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tour: что это и почему важно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tour объединяет перелёт, отель и трансфер в одном предложении. Такой формат часто выбирают за понятную цену и простую организацию, а подростки встречают его в семейных поездках, рекламных буклетах и текстах о путешествиях.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преимущества готовых туров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8350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организационных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услуги собраны в одном пакете, поэтому не нужно отдельно искать билеты, жильё и транспорт. Это особенно удобно перед поездкой, когда времени на подготовку немного.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90580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Понятнее итоговая цена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тура обычно легче оценить заранее, чем сумму разрозненных бронирований. Это помогает планировать бюджет без постоянного сравнения десятков вариантов и скрытых доплат.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00785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риска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Туроператор координирует ключевые этапы поездки, поэтому вероятность несогласованных дат, неправильных стыковок и других организационных сбоев становится ниже, особенно при первой поездке за границу.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tour и самостоятельная поездка: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распределяются расходы, время и ответственность при двух форматах путешествия.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Турпакет выигрывает в удобстве и предсказуемости, а самостоятельная поездка — в свободе и гибкости выбора.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условий туристического рынка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19" y="1318084"/>
            <a:ext cx="2533775" cy="3216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 как важный плюс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020500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тур сокращает время на подбор авиабилетов, отеля, трансфера и страховки. Вместо нескольких отдельных решений путешественник получает уже собранный вариант.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975563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при спешке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поездка планируется в короткий срок, пакетный формат особенно полезен. Он помогает избежать лишней суеты и быстрее перейти от идеи к конкретным датам и маршруту.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0627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нагрузки на семью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семьи мало времени на подготовку, один набор услуг проще согласовать, проверить и оплатить. Это снижает количество бытовых и организационных вопросов перед отъездом.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путешественники выбирают package tours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тура часто связан не только с ценой, но и с желанием снять с себя часть организационных забот.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удобство и предсказуемость расходов; дополнительные услуги важны, но обычно играют вспомогательную роль.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структура типичных аргументов покупателей туров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объединяет основные услуги в понятную сумму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цена помогает заранее оценить бюджет и уменьшает риск непредвиденных расходов при покупке перелёта, проживания и трансфера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условий пакетных туров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минусы: меньше свободы и гибкости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даты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Пакетный тур обычно предлагает фиксированные вылеты и продолжительность отдыха, поэтому подстроить поездку под личный график бывает сложно.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отеля, время перелёта и иногда даже состав услуг уже определены заранее. Это удобно не всем, особенно тем, кто любит самостоятельно выбирать детали.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менять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хочется сократить поездку, добавить остановку или изменить маршрут, часто приходится доплачивать или полностью пересматривать бронь. Для любителей spontaneity это серьёзный минус.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между турпакетом и самостоятельной поездкой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принятия решения основана на четырёх ключевых факторах: бюджет, цель поездки, комфорт и гибкость.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53963"/>
            <a:ext cx="504000" cy="4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25962"/>
            <a:ext cx="504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3180" y="1925962"/>
            <a:ext cx="378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Риски, связанные с туроператором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возврат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отмены и возврата нередко содержат штрафы или ограничения по срокам. Это особенно важно, если планы могут измениться из-за учёбы, семьи или здоровья.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надёжности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редких случаях поездка осложняется финансовыми трудностями компании или слабой связью с принимающей стороной. Тогда поддержка туриста может оказаться недостаточно быстрой.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рейсов
</a:t>
            </a:r>
            <a:pPr algn="l" indent="0" marL="0">
              <a:lnSpc>
                <a:spcPct val="100000"/>
              </a:lnSpc>
              <a:buNone/>
            </a:pPr>
            <a:r>
              <a:rPr lang="en-US" sz="6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времени вылета может нарушить весь маршрут и сократить отдых. Даже при хорошем плане поездки путешественнику приходится быстро адаптироваться к новым условиям.
</a:t>
            </a:r>
            <a:endParaRPr lang="en-US" sz="667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отеля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заявленный отель недоступен, туристу предлагают альтернативу. Она может оказаться ниже по уровню, дальше от моря или просто не соответствовать ожиданиям.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договор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Неясные формулировки в документах часто становятся источником споров. Важно заранее проверять, что именно входит в стоимость и какие услуги оплачиваются отдельно.
</a:t>
            </a:r>
            <a:endParaRPr lang="en-US" sz="71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поездка без лишнего стресса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тех, кто впервые едет за границу, пакетный тур снимает часть волнения: маршрут уже продуман, трансфер организован, а основные шаги понятны заранее. Это помогает сосредоточиться не на логистике, а на самом отдыхе.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вариант для семей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 детьми особенно ценят предсказуемость: меньше пересадок, понятные сроки и помощь на месте. Когда чемоданы, документы и расписание собраны в одном плане, поездка проходит спокойнее и для взрослых, и для детей.
</a:t>
            </a:r>
            <a:endParaRPr lang="en-US" sz="1028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для групп и школьников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Школьным группам и организованным поездкам важно, чтобы все участники следовали одному сценарию. Пакетный тур упрощает координацию, уменьшает риск путаницы и делает массовый отдых более безопасным и управляемым.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пакетные туры подходят лучше всего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плюсов и минусов package tour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пакетный тур выигрывает в предсказуемости и поддержке, а самостоятельная поездка — в свободе маршрута и личных впечатлениях.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приоритетов: для комфорта и контроля лучше турпакет, для гибкости и нестандартных планов — самостоятельное путешествие.
</a:t>
            </a:r>
            <a:endParaRPr lang="en-US" sz="79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условий туристического рынка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готовый тур особенно выгоден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начала сезона
</a:t>
            </a:r>
            <a:pPr algn="ctr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тура заранее особенно полезна, когда направления ещё не распроданы и есть выбор по отелям, рейсам и датам. Это снижает риск спешки и помогает спокойно спланировать поездку.
</a:t>
            </a:r>
            <a:endParaRPr lang="en-US" sz="1049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день выезда
</a:t>
            </a:r>
            <a:pPr algn="ctr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прилёте турист получает готовый трансфер и понятный порядок действий. Это особенно удобно в незнакомой стране, где важно быстро добраться до отеля и заселиться без лишних поисков.
</a:t>
            </a:r>
            <a:endParaRPr lang="en-US" sz="994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сутки отдыха
</a:t>
            </a:r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часы после приезда проходят легче, если основные вопросы уже решены: размещение, питание и связь с представителем. Такой старт уменьшает стресс и позволяет сразу начать отдыхать.
</a:t>
            </a:r>
            <a:endParaRPr lang="en-US" sz="960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7755"/>
            <a:ext cx="5139684" cy="2033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турпакет, а что оплачивается отдельно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понять, откуда берётся итоговая цена и какие расходы часто не видны в рекламе.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цена часто покрывает только главные услуги, поэтому итоговый бюджет стоит проверять с учётом доплат и скрытых расходов.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условия туристических пакетов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одинаковая цена не означает одинаковое качество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и 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Маркетинговое описание не всегда передаёт реальные условия, поэтому полезно читать отзывы туристов. Они помогают заметить несоответствия между красивой презентацией и фактическим уровнем отдыха.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отеля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стоимость тура не гарантирует одинаковые условия проживания. Разница может скрываться в звёздности отеля, удалённости от пляжа, площади номера и уровне сервиса на месте.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экономия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цена иногда означает урезанные услуги или дополнительные платежи на месте. Без внимательной проверки выгодное предложение может обернуться лишними расходами и разочарованием.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схожей цене отдых может ощущаться по-разному из-за качества питания и близости к центру города. Эти детали напрямую влияют на комфорт и ежедневные траты.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эффект предсказуемости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26966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поводов для 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особенно чувствуют разницу, если это первая поездка за границу. Готовый тур убирает часть сомнений, потому что основные решения уже приняты и согласованы.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44014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ощущения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дел, карта, календарь и подтверждение брони создают чувство порядка. Именно это делает подготовку психологически легче и позволяет больше радоваться самому путешествию.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17538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план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даты, маршрут и проживание известны заранее, поездка воспринимается спокойнее. Чёткий план снижает ощущение неопределённости и помогает заранее подготовить вещи и документы.
</a:t>
            </a:r>
            <a:endParaRPr lang="en-US" sz="11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итоговая стоимость поездки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итоговую сумму влияют не только билеты и отель, но и трансфер, страховка, питание и дополнительные услуги, которые легко недооценить заранее.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пакетного тура расходы собраны в одну сумму, поэтому бюджет проще контролировать; у самостоятельной поездки больше риск непредвиденных доплат.
</a:t>
            </a:r>
            <a:endParaRPr lang="en-US" sz="779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статей расходов при путешествиях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67" y="1918708"/>
            <a:ext cx="504000" cy="50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294" y="1918708"/>
            <a:ext cx="504000" cy="50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8016" y="1918708"/>
            <a:ext cx="441000" cy="50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160" y="3545474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558" y="3577474"/>
            <a:ext cx="720000" cy="576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разумного выбора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111082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
</a:t>
            </a:r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важна понятная общая сумма, турпакет удобнее: часть услуг уже включена. При гибком бюджете самостоятельная поездка даёт больше возможностей распределять расходы по своему усмотрению.
</a:t>
            </a:r>
            <a:endParaRPr lang="en-US" sz="791" dirty="0"/>
          </a:p>
        </p:txBody>
      </p:sp>
      <p:sp>
        <p:nvSpPr>
          <p:cNvPr id="16" name="Text 2"/>
          <p:cNvSpPr txBox="1"/>
          <p:nvPr/>
        </p:nvSpPr>
        <p:spPr>
          <a:xfrm>
            <a:off x="4092422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 подготовку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организацию почти нет времени, готовый тур экономит силы и избавляет от долгих сравнений. Если подготовка не спешит, можно спокойно собирать маршрут самому.
</a:t>
            </a:r>
            <a:endParaRPr lang="en-US" sz="885" dirty="0"/>
          </a:p>
        </p:txBody>
      </p:sp>
      <p:sp>
        <p:nvSpPr>
          <p:cNvPr id="17" name="Text 3"/>
          <p:cNvSpPr txBox="1"/>
          <p:nvPr/>
        </p:nvSpPr>
        <p:spPr>
          <a:xfrm>
            <a:off x="700235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путешественника
</a:t>
            </a:r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Новичкам проще ориентироваться в пакетном формате, где основные шаги уже продуманы. Более опытные туристы обычно лучше справляются с отдельным бронированием и пересадками.
</a:t>
            </a:r>
            <a:endParaRPr lang="en-US" sz="841" dirty="0"/>
          </a:p>
        </p:txBody>
      </p:sp>
      <p:sp>
        <p:nvSpPr>
          <p:cNvPr id="18" name="Text 4"/>
          <p:cNvSpPr txBox="1"/>
          <p:nvPr/>
        </p:nvSpPr>
        <p:spPr>
          <a:xfrm>
            <a:off x="5893601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свобода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хочется нескольких городов, нестандартных остановок и свободного графика, самостоятельная поездка даёт больше пространства для выбора. Турпакет лучше работает там, где важна предсказуемость.
</a:t>
            </a:r>
            <a:endParaRPr lang="en-US" sz="809" dirty="0"/>
          </a:p>
        </p:txBody>
      </p:sp>
      <p:sp>
        <p:nvSpPr>
          <p:cNvPr id="19" name="Text 5"/>
          <p:cNvSpPr txBox="1"/>
          <p:nvPr/>
        </p:nvSpPr>
        <p:spPr>
          <a:xfrm>
            <a:off x="1397796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семей, школьных групп и поездок с детьми важны координация и единый план. В таких случаях пакетный тур помогает избежать путаницы и лишних организационных вопросов.
</a:t>
            </a:r>
            <a:endParaRPr lang="en-US" sz="944" dirty="0"/>
          </a:p>
        </p:txBody>
      </p:sp>
      <p:sp>
        <p:nvSpPr>
          <p:cNvPr id="20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турпакет перед покупкой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проверки: от надёжности компании до скрытых доплат и условий отмены.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тур: удобно, если важна простота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Пакетный тур особенно полезен, когда нужны ясные расходы, готовая организация и минимум хлопот. Но при высокой цене и жёстких условиях разумнее сравнить его с самостоятельной поездкой.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2026-05-31T15:47:35Z</dcterms:created>
  <dcterms:modified xsi:type="dcterms:W3CDTF">2026-05-31T15:47:35Z</dcterms:modified>
</cp:coreProperties>
</file>