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дружат по смыслу и помогают говорить точнее и яснее.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с общим значением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третьеклассники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знаете, что слова называют предметы, признаки и действия, а ещё умеете задавать к ним вопросы. Сегодня эти знания соберутся в одну важную тему: как объединять слова по смыслу и по общей теме.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предметы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Слова-предметы называют всё, что нас окружает: людей, животных, вещи, явления и даже части природы. Они отвечают на вопросы кто? и что?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назвать то, что можно увидеть, услышать, потрогать или представить. Без них трудно рассказать о мире ясно и понятно.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слова-предметы часто становятся главными помощниками. Именно вокруг них строится рассказ о мальчике, кошке, тетради, дожде или школе.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6900" y="1854617"/>
            <a:ext cx="198300" cy="17626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признаки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предмет?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показывают, каким является предмет: красным, большим, круглымй, сладким, весёлым. Они отвечают на вопросы какой? какая? какое? какие?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позволяют отличить один предмет от другого. Большой мяч и маленький мяч выглядят по-разному, потому что слова уточняют их особенности.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называем признаки, рассказ звучит ярче и понятнее. Сразу видно, какой предмет нужен: пушистый котёнок, красный карандаш или круглый апельсин.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действия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Предмет начинает 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показывает, что делает предмет: бежит, рисует, думает или играет.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и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помогают увидеть, как предмет двигается, растёт, работает или меняется.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слов-действий речь была бы скучной. С ними предложение становится понятным, живым и похожим на маленький фильм.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«школа» собирает слова вместе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«школа» подходят слова: парта, доска, звонок, урок, тетрадь, учитель, пенал. Все они называют то, что связано с учёбой и классом.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одна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объединяет общий смысл, а не случайное сходство. Картинка школьного кабинета помогает увидеть, как слова собираются вокруг одного места и одной 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слова одной группы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действий: от понимания слова к проверке общей темы.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 общей теме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собираться вокруг одной темы: семья, еда, игрушки, природа, транспорт, животные, времена года. Тогда они звучат как одна дружная команда.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одной темы часто встречаются слова разных видов. Например, в теме «зима» есть снег, морозный, лепит, санки и холодно — каждый работает по-своему.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 помогает увидеть связь между словами, даже если они называют разные предметы, признаки и действия. Это как ниточка, на которой держатся бусины.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подходит к теме, оно остаётся в группе. Если не подходит, значит, оно случайно заблудилось и пора вернуть его на своё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719" y="3346187"/>
            <a:ext cx="170363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 роли в речи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называют предметы и отвечают на вопросы кто? и что? В предложении это могут быть ветер, книга, щенок или река.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 слова показывают, что делает предмет. Они помогают увидеть движение и жизнь: кружит, играет, растёт, сверкает. Каждое слово выполняет свою работу.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описывают предметы и отвечают на вопросы какой? какая? какое? какие? Они делают речь точной: снежный, тихий, круглый, зелёная.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словах и картинках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 между деревьями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сразу находятся свои слова: дерево, ёлка, тропинка, гриб. Они словно идут друг за другом по мху и не теряются. Когда мы читаем или рассказываем о лесной прогулке, такие слова помогают увидеть картину очень ясно.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мир на полянке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лесной теме подходят и слова-признаки: высокий, зелёный, густой, мокрый. Они показывают, каким бывает лес после дождя или летом. Без них лес был бы просто названием, а с ними он становится настоящим и живым.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только видно, но и слышно: шуршит, трещит, поёт, шелестит. Эти слова-действия будто включают звук. Сразу кажется, что где-то под елью пробежал ёжик, а над тропинкой пролетела птица.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по смыслу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видим общее действие: движение. Слово «бег» называет само действие и помогает понять, о чём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Беговой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слово «беговой». Оно тоже связано с общей идеей бега и показывает, как смысл объединяет слова в одну семью.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Бежит, бегун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слова, которые связаны с этим действием: «бежит» показывает действие, а «бегун» — того, кто его выполняет.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позволяют выбрать самое удачное слово и не повторяться. Даже небольшая смена слова делает речь живее, а мысль — яснее и выразительнее.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слайде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пары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на слайде показывают, как близкие по смыслу варианты помогают говорить точнее.
</a:t>
            </a:r>
            <a:endParaRPr lang="en-US" sz="2135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противоположным значением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помогают увидеть разницу между предметами, признаками и действиями. Когда рядом стоят противоположные слова, смысл становится заметнее, как будто включили яркий свет.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часто живут в одной теме: день и ночь, горячий и холодный, тихо и громко. Они показывают границы значения и делают речь точной.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умеет находить антонимы, ему легче сравнивать, объяснять и подбирать нужное слово. Это очень полезно и на уроке, и в разговоре.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похожие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проверить смысл в картинке или предложении. Слова «красный», «сочный», «сладкий» описывают фрукт, но не называют его. Так легче выбрать верную группу.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надо понять, что слово обозначает: предмет, признак или действие. Если слово называет яблоко, грушу или сливу, оно относится к предметам и еде.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 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подходит ли слово к общей группе по смыслу и теме.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6653" y="1845400"/>
            <a:ext cx="158194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на уроке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пять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быстро вспоминает слова по одной теме: школа, лес, еда или игрушки. Такое задание тренирует память и помогает видеть общую связь между словами.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существительному нужно подобрать слова-признаки: например, к слову «мяч» — круглый, большой, яркий. Так ученик учится точнее описывать предметы и не путать их.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можно назвать действия: идёт, прыгает, рисует, думает. Это упражнение показывает, что слово-действие оживляет предложение и делает картину понятной.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слов нужно заметить то, что не подходит по смыслу. Игра учит внимательно читать, сравнивать значения и выбирать только слова одной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родственниками по смыслу. Нужно смотреть на значение: именно оно показывает, к какой группе относится слово.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омонимии в русском языке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значения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«лук» полностью меняют тему и группу, хотя звучание остаётся одинаковым.
</a:t>
            </a:r>
            <a:endParaRPr lang="en-US" sz="214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 умение объединять слова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тему текста, ему легче находить нужные слова и понимать, о ком или о чём идёт речь. Слова словно выстраиваются по полочкам, и читать становится спокойнее и увереннее.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в ответе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ученик быстрее подбирает точные слова и не повторяется без нужды. Ответ получается ясным, потому что слова собраны в одну группу и помогают выразить мысль аккуратно.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пересказе и обсуждении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связано с общей темой, его легче вспомнить и использовать в пересказе. Тогда рассказ звучит связно, а мысли не разбегаются, как непослушные шарики из коробки.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группы слов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одной группе объединяет общий смысл. Они помогают говорить об одном и том же предмете, признаке или действии, не смешивая разные 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группы есть общая тема: школа, лес, зима, еда, семья. Если слово связано с этой темой, оно подходит; если нет — становится лишним.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отвечать на один вопрос: кто? что? какой? что делает? Это удобная подсказка, чтобы быстро проверить, к какой группе слово относится.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группе могут быть разные части речи, но смысл остаётся общим. Именно он собирает слова вместе, как дружная команда на перемене.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русском языке объединяются по смыслу, теме и вопросу. Если научиться замечать эту связь, говорить и писать станет легче, точнее и намного увереннее.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2026-05-21T22:59:23Z</dcterms:created>
  <dcterms:modified xsi:type="dcterms:W3CDTF">2026-05-21T22:59:23Z</dcterms:modified>
</cp:coreProperties>
</file>