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мутации: ключевые аспекты
</a:t>
            </a:r>
            <a:pPr algn="ctr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биологического разнообразия и роль мутаций в жизни организмов.
</a:t>
            </a:r>
            <a:endParaRPr lang="en-US" sz="3789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открытий Менделя до современных генетических исследований — как мутации влияют на эволюцию, отдельные организмы и медицину, подкрепляя селекционные методики.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генетической изменчивости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наследственной изменчивости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это способность потомков отличаться от родителей и друг от друга благодаря различиям в генетическом материале, формируя разнообразие признаков.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выживанию видов, обеспечивая адаптацию популяций к новым или меняющимся условиям окружающей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изменчивость служит фундаментом для процессов естественного отбора, определяя направление эволюции.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 и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их варианты — аллели — отвечают за разнообразие наследственных характеристик. Вариации влияют на фенотипические особенности организмов.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изменчивости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уровне ДНК возникают во время репликации, мейоза и кроссинговера, создавая новые комбинации генов, которые наследуются потомством.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генетической изменчивости
</a:t>
            </a:r>
            <a:endParaRPr lang="en-US" sz="3044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вызывают появление новых аллелей, что существенно расширяет генетическое разнообразие внутри популяций.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приводят к развитию адаптивных признаков, повышающих выживаемость и конкурентоспособность 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мутации могут быть причиной наследственных заболеваний, влияя на здоровье индивидов и популяций.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естественные, так и навязанные человеком мутации играют важную роль в эволюции и селекции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в природе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частоте мутаций обусловлены биологическими особенностями организмов и их репродуктивными стратегиями.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увеличивается по эволюционной лестнице от бактерий к млекопитающим, что отражает сложность генетической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генетики, 2022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мутаций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точечные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изменения отдельных нуклеотидов в ДНК, которые могут влиять на функции белков и проявляться в различных наследственных признаках.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мутации: перестройки 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делеции, дупликации, инверсии и транслокации, значительно изменяющие строение хромосом и влияющие на выражение многих генов.
</a:t>
            </a:r>
            <a:endParaRPr lang="en-US" sz="1274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изменения числа хромосом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 хромосом, как при полиплоидии или анеуплоидии, часто приводит к серьёзным биологическим и клиническим последствиям.
</a:t>
            </a:r>
            <a:endParaRPr lang="en-US" sz="12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05028"/>
            <a:ext cx="4759500" cy="242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мутаций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выделяются по механизму возникновения и последствиям для организма, что помогает понять их биологическую значимость.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чаще всего приводят к ярко выраженным фенотипическим изменениям и патологиям.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генетики, 2022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мутации могут наследоваться как рецессивные или доминантные признаки, формируя генетический полиморфизм внутри популяций.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характеристика и примеры
</a:t>
            </a:r>
            <a:endParaRPr lang="en-US" sz="300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затрагивают отдельные нуклеотиды или небольшие последовательности ДНК, изменяя структуру кодируемого белка.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 β-цепи гемоглобина вызывает серповидноклеточную анемию, типичный пример влияния генного изменения на здоровье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хромосомных мутаций и их проявления
</a:t>
            </a:r>
            <a:endParaRPr lang="en-US" sz="2922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синдром кошачьего крика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участка хромосомы приводит к серьёзным нарушениям. Синдром кошачьего крика вызывается делецией на пятой хромосоме, вызывая характерный крик у пациентов.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Инверсии, дупликации и транслокации: природа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перестройки изменяют порядок и количество генетического материала, что может нарушить функцию генов и приводить к наследственным заболеваниям.
</a:t>
            </a:r>
            <a:endParaRPr lang="en-US" sz="13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полиплоидия и анеуплоидия
</a:t>
            </a:r>
            <a:endParaRPr lang="en-US" sz="2734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 растений и её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— это состояние, при котором организм имеет более двух полных наборов хромосом. Обширно распространена у растений, стимулируя увеличение размеров и урожайности. Например, современные сорта пшеницы обладают полиплоидным набором, что повышает их устойчивость и приспособляемость.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у человека и её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— изменение числа отдельных хромосом, часто приводящее к заболеваниям. Синдром Дауна вызван трисомией 21-й хромосомы и сопровождается как физическими, так и умственными нарушениями. Другой пример — синдром Клайнфельтера (XXY), влияющий на репродуктивную функцию.
</a:t>
            </a:r>
            <a:endParaRPr lang="en-US" sz="11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мутаций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после воздействия мутагенных факторов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мутагенные факторы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ионизирующее и ультрафиолетовое излучение, вызывающие повреждение ДНК и структурные изменения в хромосомах.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мутагены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алкилирующие агенты, нитрозамины и бензол, способствующие ошибкам в репликации и изменению нуклеотидов.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некоторые бактерии могут интегрировать свои гены в геном хозяина, вызывая мутации и изменяя клеточные процессы.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мутагены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наследственные заболевания человека
</a:t>
            </a:r>
            <a:endParaRPr lang="en-US" sz="265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нарушение свертываемости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возникает вследствие мутаций в генах, отвечающих за синтез факторов свертывания крови. Заболевание передаётся по наследству и сопровождается повышенной кровоточивостью и риском внутреннего кровотечения.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— пример рецессивного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обусловлено мутацией в гене CFTR, что приводит к нарушению секреции желез и затруднённому дыханию. Часто проявляется в раннем детстве и требует комплексного лечения.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замена нуклеотида с последствиями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 гене фермента фенилаланингидроксилазы приводит к накоплению токсичных веществ и нарушает развитие нервной системы. Ранняя диагностика и диета позволяют снизить проявления болезни.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эволюцию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незначительно влияют на организм, поддерживая генетическую стабильность. Полезные мутации способствуют адаптации, хотя их доля минимальна.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мутаций подтверждает, что естественный отбор эффективно поддерживает баланс между стабильностью и изменчивостью.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Популяционно-генетические исследования, 2022
</a:t>
            </a:r>
            <a:endParaRPr lang="en-US" sz="15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засухам включает мутации в генах регуляции водного обмена, способствуя выживанию и размножению в сухих регионах.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и эволюционные адаптации
</a:t>
            </a:r>
            <a:endParaRPr lang="en-US" sz="281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 обусловлена мутациями, которые изменяют мишени лекарств и повышают выживаемость микробов в агрессивной среде.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мех у полярных медведей возник вследствие мутаций генов, влияющих на пигментацию, что улучшает маскировку в снежной и ледовой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селекции растений и животных
</a:t>
            </a:r>
            <a:endParaRPr lang="en-US" sz="3172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пшеницы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мутация позволяет получить высокоурожайные и устойчивые к болезням сорта пшеницы, значительно повышающие продовольственную безопасность.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кукурузы и риса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мутагенеза получены сорта с повышенной устойчивостью к вредителям и неблагоприятным климатическим условиям, что увеличивает урожайность.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с декоративными признаками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мутации используются для усиления эстетических качеств и повышения резистентности животных к заболеваниям, улучшая их продуктивность и выносливость.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технологии CRISPR-Cas9 позволяет точно удалять или заменять дефектные гены в клетках пациента, обеспечивая эффективное лечение наследственных болезней.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современные методы исправления мутаций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векторы служат переносчиками здоровых генов, что облегчает доставку терапевтического материала внутрь клеток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применяется при лечении муковисцидоза, некоторых форм наследственного рака и редких генетических заболеваний, демонстрируя высокие клинические результаты.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внедрения в практику в 2012 году методы генной терапии продолжают совершенствоваться, расширяя спектр заболеваний, поддающихся лечению.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генетических изменений
</a:t>
            </a:r>
            <a:endParaRPr lang="en-US" sz="3041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 редактировании человеческого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сообщество обсуждает моральные ограничения на вмешательство в геном человека, учитывая риски непредсказуемых последствий и вопросы справедливости доступа к технологиям.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ГМО: плюсы и минусы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растений и животных способствуют улучшению продуктивности, но вызывают опасения по поводу экосистемной стабильности и сохранения биологического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наследственной изменчивости и мутаций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мутации — фундамент эволюции и развития биосферы. Их изучение способствует медицинскому прогрессу и устойчивому развитию сельского хозяйства, одновременно поднимая важные этические вопросы.
</a:t>
            </a:r>
            <a:endParaRPr lang="en-US" sz="36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2026-05-10T00:28:38Z</dcterms:created>
  <dcterms:modified xsi:type="dcterms:W3CDTF">2026-05-10T00:28:38Z</dcterms:modified>
</cp:coreProperties>
</file>