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Петрович Астафьев: писатель войны, памяти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о войне, деревне и человеке без прикрас.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сибирского детства к фронтовой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Астафьева сложилась в суровой Сибири: ранние потери, детский дом, тяжёлый труд и фронт сделали его взгляд на жизнь особенно честным и строгим.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которое стало литературой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родился в сибирской деревне, где река, тайга и крестьянский труд были частью повседневности. Эти впечатления он позже превратил в яркие и точные картины деревенской жизни, понятные и близкие читателю.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на берегу Енисея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и жизни в детском доме мальчик рано узнал одиночество и неустроенность. Поэтому в его книгах так часто звучат благодарность, сострадание и бережное отношение к памяти о родных людях.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потери и память о близких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детского дома Астафьев рано пошёл работать, познакомился с железной дорогой, ремесленным обучением и тяжёлым рабочим бытом.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дал ему материал для честного разговора о войне, страхе, мужестве и человеческой ответственности.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он начал о том, что знал сам, поэтому его проза звучит убедительно, точно и по-настоящему.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получал литературного образования в привычном смысле: его школа — это жизнь, наблюдение за людьми, труд и испытания.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В. П. Астафьева: 1924, 1942, 1950-е, 1960–1980-е, 1990-е, 2001.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видно, как личный опыт постепенно превращался в книги, которые читали по всей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Астафьева тесно связана с историей страны: война и труд стали основой его творчества.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судьбе писателя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Астафьев служил связистом, разведчиком и артиллерийским корректировщиком, поэтому видел войну не со стороны, а изнутри солдатской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ранен и знал, как война меняет человека: утомляет, пугает, заставляет ценить помощь товарища и каждую минуту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нет красивого военного блеска; вместо него — правда о потере, боли, страхе и трудном нравственном выборе.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«Пастух и пастушка» и военная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«Пастух и пастушка» любовь молодых героев оказывается беззащитной перед войной. Трагедия их судьбы показывает, как война ломает мечты и лишает человека будущего.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Астафьева строится на честности: он не смягчает тяжёлые события и не скрывает страдания. Именно поэтому его тексты так сильно воздействуют на читателя.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П. Астафьева и их тематическая направленность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Астафьева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их главные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книги помогают говорить о нравственном выборе, памяти и ответственности человека.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и Сибири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 Астафьева — не просто пейзаж, а часть жизни героя. Она связывает человека с родиной, детством и воспоминаниями, которые невозможно забыть.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дикая природа показаны как сила, которую нужно понимать и уважать. Здесь особенно заметны и красота, и опасность, и тишина.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охота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занятия у писателя становятся проверкой человеческой меры. Жадность и грубость разрушают гармонию, а бережное отношение сохраняет её.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характер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у Астафьева всегда связаны с памятью и внутренним миром героев. Через природу он показывает их доброту, стойкость и нравственную чистоту.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мир прозы Астафьева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произведениях Астафьева: от жизненной ситуации к нравственному итогу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жадность и насилие над живым миром разрушают не только природу, но и самого человека.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1976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впервые отдельной книгой вышло произведение, в котором экологическая тема стала нравственным испытанием для человека.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П. Астафьев, «Царь-рыба», первое отдельное издание, 1976 год.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как книга памяти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центре повествования — родные, бабушка, деревенский уклад и простые люди, чья доброта поддерживает героя. Так личная память превращается в образ уходящей деревни и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Эта книга построена как возвращение в детство, где важны не только события, но и чувства: благодарность, стыд, радость, боль утрат. Через них раскрывается характер будущего писателя.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1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«Конь с розовой гривой», «Последний поклон», «Царь-рыба», «Пастух и пастушка», «Прокляты и убиты».
</a:t>
            </a:r>
            <a:endParaRPr lang="en-US" sz="51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творчестве Астафьева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соединяются в одном произведении: личная история героя у Астафьева почти всегда ведёт к нравственному вопросу.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между собой, но сильнее всего звучат война, природа и память.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Астафьев пишет точно и зримо: каждая бытовая деталь у него помогает увидеть героя, место действия и настроение сцены без лишних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его прозе звучит живая разговорная речь, народные слова и сибирские выражения, поэтому тексты воспринимаются естественно и очень убедительно.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 умеет говорить о сложных вещах простыми словами: о войне, совести, утрате и доброте, не теряя глубины мысли и эмоциональной силы.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стиль запоминается сочетанием мягкой лиричности и строгой правды, благодаря чему даже небольшой эпизод приобретает большое нравственное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государственном признании писателя и о том, как его имя связано с культурной памятью.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показывают, что Астафьев был признан не только читателями, но и государством; его книги получили широкое общественное и культурное значение.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официальные сведения о наградах В. П. Астафьева.
</a:t>
            </a:r>
            <a:endParaRPr lang="en-US" sz="849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произведений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Споры вокруг его прозы показывают, что она заставляет думать и спорить о цене жизни, ответственности человека и памяти о войне.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читатели воспринимали его книги как слишком жёсткие, потому что писатель не скрывал боль, грязь войны и тяжёлые человеческие поступки.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Астафьев сознательно отказывался приукрашивать действительность: для него важнее была правда пережитого, а не красивое, но недостоверное изображение событий.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биографии к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Виктора Астафьева становился основой его произведений.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Астафьев важен сегодня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Его книги помогают школьникам понять, что война — это не только даты и победы, но и человеческие потери, страх, усталость и цена каждого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Астафьев напоминает о бережном отношении к природе: человек не может считать себя хозяином мира, если берёт у него без меры и без уважения.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проза учит замечать прошлое, ценить семью и помнить о людях, благодаря которым формируется характер и чувство ответственности.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произведениях ясно показано, что доброта и совесть проявляются в обычных поступках, а не в громких словах, поэтому они легко соотносятся с жизнью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П. Астафьева; хронологические сведения из литературных справочников.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хронология помогает быстро вспомнить главные вехи жизни и творчества Виктора Астафьева.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соединяет Сибирь, войну и литературу; именно эти этапы сформировали главные темы его прозы.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Астафьев: писатель правды, памяти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Виктора Астафьева учат честно смотреть на войну, беречь природу и уважать человека. Поэтому его книги остаются нужными и понятными новым поколениям читателей.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2026-05-19T06:57:38Z</dcterms:created>
  <dcterms:modified xsi:type="dcterms:W3CDTF">2026-05-19T06:57:38Z</dcterms:modified>
</cp:coreProperties>
</file>