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Южной и Юго-Восточной Европы: обзор и ключевые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регион с богатой культурой, историей и уникальными природными ландшафтами.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 Юго-Восточная Европа объединяет 15 стран, чьи границы менялись под влиянием Римской, Византийской и Османской империй, формируя современное политическое устройство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 расположены на Иберийском полуострове, сохраняя уникальную культуру и собственный язык в рамках современных государственных систем.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Греция — исторические центры развития европейской цивилизации, обладающие разнообразным культурным наследием и важными архитектурными памятниками.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страны, включая Сербию, Болгарию и Северную Македонию, отличаются многонациональным населением и богатым историческим прошлым, формировавшим регион.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охватывает европейскую часть, где переплетаются европейские и азиатские влияния, что отражается в языке, религии и традициях.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 региона и их характеристики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население около 150 миллионов человек, ведущие города разные по численности и значимости в странах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Турции и столицы крупных стран региона сосредотачивают значительное городское население.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национальных офисов статистики 2023 года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крупнейшие города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Южную и Юго-Восточную Европу омывают Средиземное, Адриатическое, Эгейское, Ионическое и Чёрное моря, что способствует развитому морскому сообщению и туризму.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с мягкими зимами и жарким летом формирует благоприятные условия для сельского хозяйства и отдыха, влияя на образ жизни населения.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населяют итальянцы, греки, румыны, албанцы, сербы, хорваты и другие народы с разными культурными традициями и языками.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 территории представлены романскими, славянскими, греческим, албанским и турецким группами, отражая мультикультурализм региона.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языковое разнообразие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Римская, Византийская и Османская империи оставили богатое архитектурное наследие: амфитеатры, церкви и крепости, сохранившиеся до наших дней.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многочисленные объекты ЮНЕСКО в регионе свидетельствуют о важности сохранения культурных памятников для современного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великих империй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православие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в религии региона занимает православие, представленное множеством древних соборов и монастырей, таких как монастырь Острог в Черногории.
</a:t>
            </a:r>
            <a:endParaRPr lang="en-US" sz="129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и его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вера широко распространена в западной части региона, с выдающимися памятниками, например, собором Святого Марка в Венеции.
</a:t>
            </a:r>
            <a:endParaRPr lang="en-US" sz="129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занимает значительную часть религиозной карты, особенно в Турции и некоторых балканских странах, отражая исторические связи с Османской империей.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и памятники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достопримечательности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знаменита Колизеем и Пизанской башней, сохранившимися как символы античности и средневековья, привлекающие миллионы туристов.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Возрождения в Италии подарил миру великих художников, таких как Микеланджело и Леонардо да Винчи, сформировав основы европейского искусства.
</a:t>
            </a:r>
            <a:endParaRPr lang="en-US" sz="121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паста и мороженое джелато стали знаковыми блюдами, узнаваемыми во всём мире, отражая региональную гастрономическую культуру.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центр искусства и культуры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— колыбель демократии и античной философии, где происходили олимпийские игры и творили великие мыслители, такие как Сократ и Платон.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Греция известна своими живописными островами, традиционной кухней с оливками и сыром фета, а также развитым туризмом на средиземноморском побережье.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истоки демократии и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— город на двух континентах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уникален тем, что расположен одновременно в Европе и Азии, разделён Босфорским проливом. Это придаёт городу особую культурную и историческую значимость, объединяя традиции двух континентов.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 Византии и Османской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4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Айя-София и дворец Топкапы отражают многовековую историю разных эпох. Они служат символом взаимодействия культур и хранят памятники искусства, привлекающие миллионы туристов.
</a:t>
            </a:r>
            <a:endParaRPr lang="en-US" sz="1214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Турция: исторический перекрёсток континентов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славится Карпатскими горами и легендой о графе Дракуле, формируя мистический образ региона. Трансильвания — сердце исторических событий и природной красоты страны.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жемчужины — замок Бран и расписные монастыри Буковины — подчеркивают богатство культурного наследия. Местные традиции и кухня объединяют европейские и восточные влияния.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Румыния: природа, легенды и наследие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Православное наследие в центре Балкан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Рильский монастырь, основанный в X веке, является духовным символом и объектом ЮНЕСКО. Болгария сохраняет тесные связи с православной культурой через архитектуру и обряды.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Пловдив — старейший город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Пловдив восхищает историей и культурой, сохраняя наследие римских и средневековых эпох. Болгарская кухня известна блюдами с овечьим сыром и йогуртом, а народная музыка отражает самобытность народа.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Болгария: религия, история и самобытность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знаменита народной музыкой и фестивалями трубачей в Гуче, где традиции живут в каждом звуке. Белград и Нови-Сад – культурные центры страны с богатой историей.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включает плескавицу и каймак, отражая гастрономические традиции. Сербское православие играет важную роль в жизни общества и формирует моральные устои.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Сербия: музыкальные традиции и обыденность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тысячи островов и живописные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Хорватия славится своими живописными островами и протяжённым побережьем Адриатического моря. Лучшие пляжи и морская атмосфера привлекают туристов со всего мира.
</a:t>
            </a:r>
            <a:endParaRPr lang="en-US" sz="1259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и природные достопримечательности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Дубровник и Сплит занесены в список наследия ЮНЕСКО. Национальные парки, такие как Плитвицкие озёра, сочетают красоту природы с богатой историей и традициями.
</a:t>
            </a:r>
            <a:endParaRPr lang="en-US" sz="127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Хорватия: острова, города и море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Словения известна своими горными лесами и живописными озёрами — Блед и Бохинь. Пещера Постойна — одна из крупнейших карстовых пещер, привлекает путешественников своей уникальностью.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 сохраняются в сельской жизни, где почитаются славянские обычаи. Развитие экологического и спортивного туризма поддерживает бережное отношение к природе и культуре.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Словения: богатство природы и традиций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и культурный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Босния и Герцеговина объединяет босняков, сербов и хорватов, что создаёт уникальное культурное пространство. В Сараево мирно сосуществуют мечети, православные и католические церкви.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мира и дорожка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в Мостаре стал символом примирения после конфликтов. Традиции кофейных домов в регионе поддерживают долгую историю общения и обмена культурным опытом.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Босния и Герцеговина: многонациональное государство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Македония знаменита древними монастырями и археологическими памятниками, особенно в Охриде, который включён в список ЮНЕСКО. Македонский язык и православная вера объединяют народ.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страны активно выражается в виноделии и народных ремёслах. Эти традиции поддерживают связь поколений и способствуют развитию местного искусства и экономики.
</a:t>
            </a:r>
            <a:endParaRPr lang="en-US" sz="153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Македония: духовная и культурная связь эпох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 и миграция создают сложности для некоторых стран региона, усиливая необходимость реформ. Межэтнические споры требуют мирного диалога и компромиссов.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включают развитие туризма и международных проектов. Европейская интеграция и поддержка культурного наследия способствуют укреплению экономики и региональной стабильности.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возможности развития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региона для Европы 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народы Южной и Юго-Восточной Европы отражают богатую историю и культуру. Сотрудничество и уважение традиций помогут обеспечить процветание и стабильность региона в будущем.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2026-05-11T00:18:45Z</dcterms:created>
  <dcterms:modified xsi:type="dcterms:W3CDTF">2026-05-11T00:18:45Z</dcterms:modified>
</cp:coreProperties>
</file>