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компасу: как найти нужную сторону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подскажет, где север, юг, запад и восток.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компас полезен каждому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не заблудиться в пути. Он служит давно, работает без батареек и интернета, поэтому выручает в походе, на прогулке и даже во дворе школы, когда нужно быстро понять направление, не споря с ветром и собственной памятью.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компас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защищает компас от ударов и помогает удобно держать его в руках. Внутри находится всё главное, что нужно для определения направления.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есть буквы С, Ю, З и В. Они обозначают север, юг, запад и восток и помогают читать показания без догадок.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свободно поворачивается внутри корпуса. Красный конец обычно показывает на север, поэтому именно его ищут первым.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компасах есть прозрачная крышка и маленькая метка. Они делают чтение направления точнее и удобнее, особенно если нужно смотреть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компас в руках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ладонь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держат ровно, как маленькую чашку с важной тайной. Если наклонить его или тряхнуть, стрелка начнёт путаться и дольше будет искать своё место. Спокойная рука помогает прибору работать точно.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дорогой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карту, рюкзак и лесную тропинку рядом с компасом. Такой рисунок сразу показывает, где прибор особенно нужен. Он помогает не сбиться с пути, когда вокруг много деревьев и похожих дорожек.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горизонта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это одна из главных сторон горизонта. Именно его сначала ищут по компасу, потому что от него легче определить остальные направления.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находится напротив севера. Если знать, где север, юг можно назвать без ошибки, как будто он стоит прямо за спиной.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показывает, где солнце садится. Это направление удобно запоминать, когда нужно понять, в какую сторону двигаться вечером.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связан с восходом солнца. Он помогает ориентироваться утром и быстро вспомнить, где начинается новый день.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главными сторонами есть ещё северо-восток, юго-восток, юго-запад и северо-запад. Они нужны, когда путь идёт не прямо, а чуть в сторону.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север по компасу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чтения компаса для начинающих.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легко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впереди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смотрите на север, он оказывается прямо перед вами. Это отправная точка, с которой удобно начинать любое ориентирование.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сзади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находится позади, то есть за спиной. Так легко представить, куда повернуться, если нужно двигаться в обратную сторону.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от севера всегда будет восток. Если запомнить это положение, можно быстро проверить направление без лишних сомнений.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слева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располагается запад. Короткая фраза-подсказка помогает не перепутать стороны даже тогда, когда вокруг всё кажется одинаковым.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карта работают вместе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север обычно находится сверху. Если повернуть карту правильно и сверить её с компасом, ориентироваться становится намного легче.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местностью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понять, где находятся школа, дом, парк или тропинка. Карта показывает изображение, а компас помогает сопоставить его с настоящим местом.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и компас согласны друг с другом, выбрать направление проще. Не приходится гадать, куда идти дальше, и путь кажется намного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стрелка всегда тянется к северу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компаса находится маленький магнит. Он и делает стрелку чувствительной к направлению, словно у неё есть собственный секретный компасный носик.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проводов и батареек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работает даже там, где нет электричества, связи и интернета. Именно поэтому он остаётся надёжным помощником в дороге и на природе.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магнит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тоже ведёт себя как огромный магнит. Поэтому стрелка выстраивается вдоль её магнитного поля и показывает нужное направление.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компасом на местности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безопасного и точного ориентирования.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мешать работе компаса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магниты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лежит магнит, стрелка компаса может начать вести себя неправильно. Она отклоняется и показывает не ту сторону, поэтому прибор лучше держать подальше от таких предметов.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колонки и другая техника могут создавать помехи. Из-за этого стрелка иногда смещается, будто решила пошутить, и направление получается неточным.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Ключи, замки и даже большие металлические предметы способны мешать компасу. Они влияют на стрелку, поэтому рядом с ними прибор может показать ошибку.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крупный 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машины, велосипеда с металлическими деталями или других крупных предметов компасу трудно работать спокойно. Чтобы получить верный ответ, нужно отойти в сторону и проверить направление ещё раз.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в походе и во дворе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не любит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компас помогает идти по тропинке и не сворачивать в сторону без нужды. Туристы смотрят на стрелку, сверяют направление и спокойно продолжают путь. Так легче найти дорогу даже среди деревьев и кустов.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тоже есть 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компас тоже пригодится. С его помощью можно узнать, где находится северная сторона дома, а где утром встаёт солнце. Рядом хорошо смотрятся дерево, школьный двор или маленькая палатка — как будто путешествие началось прямо у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направление пути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находится между севером и востоком. Если цель стоит именно там, нужно двигаться немного вправо от севера. Такое слово помогает не объяснять дорогу длинно и путано.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лежит между югом и западом. Когда слышишь это название, сразу понятно, в какую сторону делать шаги. Это удобно, если нужно коротко показать путь товарищу.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для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промежуточных сторон горизонта делают объяснение очень точным. Вместо долгих фраз можно сказать одно слово, и собеседник сразу поймёт, куда идти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шаги при работе с компасом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помогают получить точное направление и не ошибиться.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начинающих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Наклоняют прибор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компас держать криво, стрелка может двигаться не совсем правильно. Поэтому прибор нужно класть ровно и спокойно, будто он отдыхает на столе после прогулки.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конец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конец стрелки не показывает юг — он обычно указывает на север. Это важное правило стоит запомнить сразу, чтобы не перепутать стороны горизонта.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слишком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сразу узнать ответ, но стрелка ещё дрожит. Нужно немного подождать, пока она успокоится, и только потом читать направление внимательно и без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у путешественника и следопыта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помощник в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кладёт компас рядом с картой и идёт по тропе увереннее. Он сверяет стрелку, выбирает правильный поворот и не теряет путь. В рюкзаке этот маленький помощник занимает совсем мало места, а пользы приносит много.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Следы, карта и верная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Следопыт смотрит на следы на земле, потом на карту и снова на компас. Так он понимает, куда двигаться дальше. Рядом можно представить лесную тропу, аккуратную палатку и жёлтые листья под ногами — как на настоящей прогулке.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компасе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изобретение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компасы появились в Китае много веков назад. Сначала их использовали не на уроках, а в путешествиях и на море, где особенно важно не сбиться с дороги.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Проверенный временем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компаса почти не изменился. Маленькая стрелка и сегодня помогает людям находить направление, хотя вокруг появились телефоны, карты и навигаторы.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и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нужен туристам, географам и всем, кто хочет уверенно идти вперёд. Он работает без батареек и интернета, поэтому не подведёт в самый нужный момент.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верное направление по карте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совместить карту и компас, чтобы понять, куда делать первый шаг.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компасе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стороны горизонта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узнать, где север, юг, запад и восток. Это его главная задача, поэтому он особенно полезен, когда нужно не растеряться и выбрать правильный путь.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ждать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привычка — не торопиться. Пока стрелка дрожит, читать результат рано. Когда она остановится, можно уверенно назвать нужную сторону горизонта.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с магнитом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прибора есть магнитная стрелка. Она поворачивается сама, потому что Земля тоже действует как огромный магнит. Вот почему компас умеет показывать направление без электричества.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любит помехи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сильные магниты и техника рядом могут сбить стрелку с толку. Лучше отойти подальше и проверить направление ещё раз, чтобы ответ получился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учит смотреть внимательно, не спешить и доверять точному направлению. Если держать прибор ровно, помнить стороны горизонта и не мешать стрелке, дорога станет понятной и совсем не страшной.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находить путь уверенно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2026-05-26T01:37:30Z</dcterms:created>
  <dcterms:modified xsi:type="dcterms:W3CDTF">2026-05-26T01:37:30Z</dcterms:modified>
</cp:coreProperties>
</file>