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Маяковский: жизнь, эпоха, поэтика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революции, любви и художественного эксперимента.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переломная эпоха
</a:t>
            </a:r>
            <a:endParaRPr lang="en-US" sz="1905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пришёл в литературу, когда старые нормы рушились, а новые формы ещё только складывались. Его поэзия выросла из общественных потрясений, спора о роли искусства и стремления найти язык времени, которое менялось на глазах.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поэта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1893: 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родился 7 июля 1893 года в селе Багдади в семье лесничего. Ранние годы прошли среди кавказской природы, которая сформировала его впечатлительность и наблюдательность.
</a:t>
            </a:r>
            <a:endParaRPr lang="en-US" sz="1522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1906: переезд в Москву
</a:t>
            </a:r>
            <a:pPr algn="l" indent="0" marL="0">
              <a:lnSpc>
                <a:spcPct val="100000"/>
              </a:lnSpc>
              <a:buNone/>
            </a:pPr>
            <a:r>
              <a:rPr lang="en-US" sz="64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отца семья переехала в Москву. Жизнь в большом городе, учёба в гимназии и столкновение с бедностью и неравенством усилили в будущем поэте чувство протеста.
</a:t>
            </a:r>
            <a:endParaRPr lang="en-US" sz="1472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2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у Маяковского рано проявились интерес к политике, внутренняя независимость и острое восприятие социальной несправедливости. Эти качества позже определили и его гражданскую позицию, и художественный голос.
</a:t>
            </a:r>
            <a:endParaRPr lang="en-US" sz="14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деятельность и Бутырская тюрьма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766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1908–1909 годах Маяковский участвовал в работе большевистского подполья в Москве. Эта среда рано приобщила его к политической борьбе и сформировала представление о слове как о действии.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66063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Аресты и заключение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арестов завершились помещением в Бутырскую тюрьму в 1909 году. Опыт заключения стал для него не только тяжёлым испытанием, но и временем внутренней сосредоточенности и самоопределения.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63612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тюрьме Маяковский начал систематически писать стихи. Раннее творчество уже несёт следы пережитой несвободы, сопротивления давлению и острого ощущения личной ответственности за происходящее в стране.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искусстве и вход в футуризм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Кубофутуристы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1912 году Маяковский вошёл в круг кубофутуристов, объединявших художников и поэтов, которые искали принципиально новый язык искусства и отвергали привычные литературные нормы.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и вызов
</a:t>
            </a:r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манифеста «Пощёчина общественному вкусу» стало демонстрацией разрыва с каноном. Для Маяковского это означало право поэта не подражать традиции, а создавать собственную художественную систему.
</a:t>
            </a:r>
            <a:endParaRPr lang="en-US" sz="1534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Сценическая манера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выступления поэта поражали громкой декламацией, резкой интонацией и эффектной подачей текста. Он быстро утвердился как яркий новатор, для которого стих был ещё и публичным событием.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творчества Маяковского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1920-х творчество становится более напряжённым и трагическим, что отражает усиление личного и общественного кризиса.
</a:t>
            </a:r>
            <a:endParaRPr lang="en-US" sz="149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по материалам биографии и творческого пути В. В. Маяковского
</a:t>
            </a:r>
            <a:endParaRPr lang="en-US" sz="13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сменяют друг друга вместе с историей страны и изменением авторской интонации.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лирика: бунт, одиночество, город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5173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Герой-противостояние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раннего Маяковского почти всегда находится в конфликте с толпой, обывательским миром и привычной культурой. Отсюда ощущение вызова, напряжения и внутреннего одиночества.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11936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Маяковского не фон, а живой и тревожный организм. Улицы, огни, движение и шум передают ритм эпохи и подчёркивают неустроенность человека в современном мире.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98694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ритм речи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разрушает плавность традиционного стиха: использует резкие паузы, неожиданные рифмы, разговорную лексику и гиперболу. Благодаря этому строка звучит как эмоциональный рывок.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85598" y="1061800"/>
            <a:ext cx="1836526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и протест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соединяет бунтарство с болезненной откровенностью. За дерзостью и громкостью слышно чувство одиночества, которое делает протест Маяковского особенно убедительным и человечески острым.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революции и нового времени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5174" y="983780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Маяковский воспринимает революцию как событие, меняющее не только государство, но и саму систему чувств, ценностей и художественных задач.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611999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«Левый марш» и «150 000 000» звучит призыв к коллективной энергии, маршевой интонации и прямому разговору с современником, включённым в историческое действие.
</a:t>
            </a:r>
            <a:endParaRPr lang="en-US" sz="1491" dirty="0"/>
          </a:p>
        </p:txBody>
      </p:sp>
      <p:sp>
        <p:nvSpPr>
          <p:cNvPr id="13" name="Text 4"/>
          <p:cNvSpPr txBox="1"/>
          <p:nvPr/>
        </p:nvSpPr>
        <p:spPr>
          <a:xfrm>
            <a:off x="4698803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«Хорошо!» создаёт образ молодой страны, в которой искусство должно быть предельно ясным, сильным и общественно значимым, а не отстранённо созерцательным.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785607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текстах о революции Маяковский сохраняет внутреннее напряжение: он не просто прославляет время, а проверяет, способно ли искусство соответствовать его масштабу.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место в творчестве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произведений В. В. Маяковского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как менялись темы, интонации и художественные задачи Маяковского.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раннего эксперимента к гражданской поэме путь поэта ведёт через усиление личной и исторической масштабности.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личная драма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Маяковского любовь почти никогда не бывает спокойной или гармоничной. Она переживается как предельное испытание, в котором чувство возвышает человека и одновременно причиняет боль.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«Облаке в штанах» и «Флейте-позвоночнике» звучит предельно открытая речь. Поэт не скрывает уязвимость, а превращает личную драму в крупное художественное высказывание.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Лиля Брик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к Лиле Брик связаны не только с биографией, но и с особой формой лирического напряжения. Здесь чувство становится центром всего мира, вытесняя привычные границы.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долга и счастья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тема у Маяковского постоянно сопоставляется с историческим временем. Личное счастье кажется недостижимым рядом с масштабом эпохи, и именно это усиливает трагизм его стихов.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поэтического мира Маяковского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Маяковского строится вокруг пяти устойчивых смысловых центров, но революция задаёт им общий масштаб и напряжение.
</a:t>
            </a:r>
            <a:endParaRPr lang="en-US" sz="166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произведениям Маяковского; распределение тем — интерпретационная оценка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одна тема почти всегда переходит в другую: личное чувство, общественный конфликт и разговор о роли слова неразделимы.
</a:t>
            </a:r>
            <a:endParaRPr lang="en-US" sz="157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Маяковского: три сцены разоблачения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 как механизм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сатирических пьесах Маяковский показывает не просто смешного служащего, а человека, потерявшего живую мысль за привычкой к отчётам и печатям. Комизм рождается из сухой, почти машинной речи. На сцене такой персонаж легко превращается в узнаваемый гротескный образ эпохи.
</a:t>
            </a:r>
            <a:endParaRPr lang="en-US" sz="1147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Мещанство под увеличительным стеклом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Обыватель у Маяковского опасен не громкими поступками, а духовной пустотой и самодовольством. Поэт усиливает эту черту резкими репликами, плакатной интонацией и нелепыми бытовыми деталями. Именно поэтому сатирический эффект выглядит не частным, а социально точным и обобщающим.
</a:t>
            </a:r>
            <a:endParaRPr lang="en-US" sz="1036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разоблачает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этих текстах не развлекает, а вскрывает фальшь. Гротеск, гипербола и резкий ритм делают сатиру зрелищной, почти афишной. Такой приём особенно выразителен в театре, где слово Маяковского сразу становится действием и публичным обвинением.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события к стиху: как работает поэтика Маяковского
</a:t>
            </a:r>
            <a:endParaRPr lang="en-US" sz="2325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типичной логике его лирики и поэм: от жизненного импульса к эмоциональному и философскому выводу.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приема формируют его узнаваемую интонацию.
</a:t>
            </a:r>
            <a:pPr algn="ctr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и стиховой организации произведений Маяковского
</a:t>
            </a:r>
            <a:endParaRPr lang="en-US" sz="4039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«Лесенка», пауза и резкий перенос строки превращают чтение вслух в сильное сценическое действие и помогают передать напряжение мысли.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50" y="1230400"/>
            <a:ext cx="7572950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 поздний Маяковский: сравнительная характеристика
</a:t>
            </a:r>
            <a:endParaRPr lang="en-US" sz="2023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этап строится на энергии протеста, поздний — на социальной остроте и внутренней усталости; объединяет их масштаб речи.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ранней и поздней лирики Маяковского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этапов помогает увидеть, как меняются темы, интонация и образ лирического героя, не исчезает лишь сила авторского голоса.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11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175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2213" y="1317313"/>
            <a:ext cx="764925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Маяковский, театр, кино и реклама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ctr" indent="0" marL="0">
              <a:lnSpc>
                <a:spcPct val="100000"/>
              </a:lnSpc>
              <a:buNone/>
            </a:pPr>
            <a:r>
              <a:rPr lang="en-US" sz="14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пьесы и мыслил сцену как пространство прямого столкновения идеи и зрителя. Для него реплика, жест и пауза были продолжением поэтической строки.
</a:t>
            </a:r>
            <a:endParaRPr lang="en-US" sz="1454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pPr algn="ctr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участвовал в создании сценариев и видел в кино средство массового воздействия. Его привлекали монтаж, динамика кадра и выразительная лаконичность.
</a:t>
            </a:r>
            <a:endParaRPr lang="en-US" sz="1433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Агитация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плакате и лозунге он ценил ясность и мгновенную силу обращения. Слово должно было не только звучать, но и действовать в общественном пространстве.
</a:t>
            </a:r>
            <a:endParaRPr lang="en-US" sz="1515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 газета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тексты и газетная строка научили его работать с краткостью, ритмом и ударной формулировкой. Отсюда — близость его поэзии к городской визуальной среде.
</a:t>
            </a:r>
            <a:endParaRPr lang="en-US" sz="138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Маяковский стал известен при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обеспечили не только тексты, но и их публичная подача: Маяковский стал автором, которого прежде всего слышали и видели.
</a:t>
            </a:r>
            <a:endParaRPr lang="en-US" sz="1531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факторов прижизненной известности Маяковского на основе литературной истории 1920-х годов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голос, жест и манера чтения превращали стихотворение в событие, которое невозможно было спутать с обычной литературной публикацией.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гибель поэта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67673" y="2669250"/>
            <a:ext cx="2079704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1928–1929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6639" y="3291300"/>
            <a:ext cx="2761938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Усиливаются творческое напряжение, усталость и ощущение разлада с современностью. В поздних стихах всё отчётливее звучат тревога, самооценка и внутренняя незащищённость.
</a:t>
            </a:r>
            <a:endParaRPr lang="en-US" sz="1563" dirty="0"/>
          </a:p>
        </p:txBody>
      </p:sp>
      <p:sp>
        <p:nvSpPr>
          <p:cNvPr id="10" name="Text 4"/>
          <p:cNvSpPr txBox="1"/>
          <p:nvPr/>
        </p:nvSpPr>
        <p:spPr>
          <a:xfrm>
            <a:off x="629106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апреля 1930 года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5950027" y="3291300"/>
            <a:ext cx="2761800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Маяковский покончил с собой. Эта смерть стала тяжёлым культурным событием и надолго определила восприятие его личности как трагически одинокой.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188300" y="1131524"/>
            <a:ext cx="27618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переживает сложный личный и литературный период. Разногласия с критикой и неудовлетворённость происходящим вокруг обостряют трагическую интонацию его последних текстов.
</a:t>
            </a:r>
            <a:endParaRPr lang="en-US" sz="1392" dirty="0"/>
          </a:p>
        </p:txBody>
      </p:sp>
      <p:sp>
        <p:nvSpPr>
          <p:cNvPr id="13" name="Text 7"/>
          <p:cNvSpPr txBox="1"/>
          <p:nvPr/>
        </p:nvSpPr>
        <p:spPr>
          <a:xfrm>
            <a:off x="353221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1930 года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Маяковский повлиял на культуру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ритм стиха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интонация и «лесенка» повлияли на поэзию, где голос стал звучать более резко, разговорно и сценически. Многие авторы переняли ощущение живой устной речи в стихе.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Плакатная 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Маяковского вошли в язык плаката, афиши и лозунга. Краткая формула, сильный визуальный удар и запоминаемая фраза стали важной частью советской художественной среды.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публичность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и выступления усилили интерес к синтезу литературы и сцены. Маяковский показал, что поэт может быть не только автором текста, но и ярким публичным исполнителем.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литературная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позднейшей литературе его наследие читается как пример соединения личной исповеди, социального высказывания и формального эксперимента. Поэтому он остаётся одним из ключевых символов русского модернизма.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Маяковский: поэт, который изменил язык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342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доказал, что стих способен говорить о любви, революции и личной боли с одинаковой силой. Он обновил поэзию и оставил голос, который звучит современно и сегодня.
</a:t>
            </a:r>
            <a:endParaRPr lang="en-US" sz="450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2026-05-27T11:51:04Z</dcterms:created>
  <dcterms:modified xsi:type="dcterms:W3CDTF">2026-05-27T11:51:04Z</dcterms:modified>
</cp:coreProperties>
</file>