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биосфере: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биосферу и воздействие человека на её экологические процессы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концепции биосферы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сложная система живых и неживых компонентов, сформировавшаяся более 3,5 млрд лет назад. В.И. Вернадский заложил основу для понимания её структуры и процессов. Индустриализация усилила влияние человека на глобальные биогеохимические циклы.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 с интеллектуальным потенциалом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одна из частей биосферы, способная к осознанному влиянию на среду. Его технологии и культура отличают его от других видов, позволяя трансформировать экосистемы.
</a:t>
            </a:r>
            <a:endParaRPr lang="en-US" sz="83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влияние на окружающую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орудий труда, сельское хозяйство и индустриальное производство стали ключевыми факторами изменения ландшафтов и природных процессов в биосфере.
</a:t>
            </a:r>
            <a:endParaRPr lang="en-US" sz="83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воздействие в XXI веке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человеку оказывать значительное влияние на климат, биоразнообразие и ресурсы планеты, формируя экологическое состояние всего земного шара.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уникальный элемент биосферы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индустриализации и её влияние на биосферу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начало индустриализации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паровых машин и добыча угля запустили массовое использование ископаемых ресурсов и рост промышленных центров.
</a:t>
            </a:r>
            <a:endParaRPr lang="en-US" sz="1494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и фабрик способствовало урбанизации и увеличению антропогенных выбросов в воздух и воду.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века: ухудшение состояния 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проявления загрязнения, включая дым и кислотные дожди, влияющие на растительность и здоровье человека.
</a:t>
            </a:r>
            <a:endParaRPr lang="en-US" sz="1425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века: глобальные экологические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стали планетарными — смог, кислотные дожди, загрязнение рек и морей достигли масштабов глобальных кризисов.
</a:t>
            </a:r>
            <a:endParaRPr lang="en-US" sz="14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аграрной революции на экосистемы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сельскому хозяйству сопровождался массовым вырубанием лесов, снижая биоразнообразие и нарушая природные циклы.
</a:t>
            </a:r>
            <a:endParaRPr lang="en-US" sz="1474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 и орошение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ирригационных систем изменила гидрологический режим, повлияв на почвы и водные экосистемы.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химических удобрений изменило состав почв, что привело к деградации и снижению природного разнообразия.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плотин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водохранилищ радикально изменило экосистемы рек, повлияло на миграцию рыб и природный баланс водных территорий.
</a:t>
            </a:r>
            <a:endParaRPr lang="en-US" sz="14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XX век население планеты выросло с 1,6 до почти 8 миллиардов человек, особенно быстро в Азии и Африке, увеличивая потребности в ресурсах.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 пищу, воду и энергию вынуждает расширять сельскохозяйственные угодья и создавать крупные города, изменяя природный ландшафт.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и нагрузка на природные ресурсы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Перенаселённость ведёт к истощению ресурсов, сокращению лесов и утрате естественных местообитаний, ухудшая состояние биосферы.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массового потребления и загрязнения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потребление товаров резко возросли, что ведёт к накоплению отходов и упаковки с серьёзным воздействием на окружающую среду.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полигонами для мусора и недостаток переработки создают загрязнённые территории и негативно влияют на экосистемы.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распространено повсеместно, вредя животным и нарушая природные циклы.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бытовых и промышленных токсических веществ усиливает вредное влияние на здоровье человека и живые организмы.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поверхности испытывает существенное влияние человека, ведущее к деградации экосистем и снижению биологического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доклад ООН, 2021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четверти поверхности суши изменены деятельностью человека, что вызывает локальные и глобальные экологические проблемы, включая потерю местообитаний и загрязнение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технологии и экологические риски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катастрофа: последствия и масштабы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 в 1986 году вызвала загрязнение больших территорий, переселение сотен тысяч людей и долгосрочные биологические эффекты, включая мутации и заболевания.
</a:t>
            </a:r>
            <a:endParaRPr lang="en-US" sz="1013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Радиоактивные испытания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на Семипалатинском полигоне привели к загрязнению почв и вод, ухудшению здоровья населения и снижению численности видов в регионе.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химического загрязнения биосферы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индустриальное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вводит в биосферу тяжёлые металлы и токсичные отходы, влияя на качество воздуха и воды.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XX века: массовое применение пестицидов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использование химикатов в сельском хозяйстве вызывает накопление токсинов в почвах и водных системах.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века: распространение микропластиков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частицы проникают в пищевые цепи, влияя на здоровье животных и человека на глобальном уровне.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воздействие на биосферу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усиления парникового эффекта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выбросы парниковых газов, таких как CO2, метан и закись азота, увеличиваются из-за сжигания ископаемого топлива, энергетики и сельского хозяйства. Это приводит к усилению парникового эффекта и изменению температурного режима планеты.
</a:t>
            </a:r>
            <a:endParaRPr lang="en-US" sz="1273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изменения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глобальной температуры вызывает более частые экстремальные погодные условия — засухи, ураганы и наводнения. Экосистемы страдают от утраты видов, изменения мест обитания и таяния ледников, что приводит к подъему уровня мирового океана.
</a:t>
            </a:r>
            <a:endParaRPr lang="en-US" sz="12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лесов: динамика и причины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тропических лесов связано с расширением сельхозугодий и инфраструктуры, что усиливает эрозию почв и снижение биоразнообразия.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замедление темпов вырубки, но масштабы потерь остаются критическими для экологии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WWF,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применение удобрений и пестицидов вызывает загрязнение почвы и водоемов, снижая естественную плодородность и здоровье экосистем.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монокультур уменьшает генетическое разнообразие и устойчивость экосистем, что повышает риски вспышек вредителей и болезней.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сельскохозяйственных земель ведет к уничтожению естественных биотопов, уменьшая численность диких животных и приводя к исчезновению видов.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деградация среды и биоразнообразия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океанов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данным, почти 80% пластиковых отходов поступают с суши, что увеличивает концентрацию микропластика в морских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пластика влияет на морскую флору и фауну через загрязнение и интоксикацию, угрожая пищевым цепям.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2021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72" y="1983800"/>
            <a:ext cx="408111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2004271"/>
            <a:ext cx="478654" cy="42547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угроз биоразнообразию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и развитие сельского хозяйства приводит к потере естественных биотопов, что снижает численность многих видов и нарушает экосистемные связи.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отлов и охота на редкие виды ускоряют их уменьшение, ведя к исчезновению амурского тигра и суматранского носорога в дикой природе.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инвазивные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и распространение чужеродных растений и животных нарушают естественные экосистемы, создавая дополнительное давление на коренные виды.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солнечную и ветровую энергетику снижает выбросы парниковых газов и уменьшает зависимость от угля и нефти, способствуя снижению загрязнения атмосферы.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экологического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программ экообразования помогает формировать у населения сознательное отношение к природе, стимулирует ответственное поведение и поддержку устойчивого развития.
</a:t>
            </a:r>
            <a:endParaRPr lang="en-US" sz="960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международного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и Парижское соглашение объединяют страны в борьбе с изменением климата, задавая обязательства по сокращению выбросов и сохранению природных ресурсов.
</a:t>
            </a:r>
            <a:endParaRPr lang="en-US" sz="857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смягчения антропогенного воздействия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охраны природы и восстановления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87519" y="2371244"/>
            <a:ext cx="3114241" cy="75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— Создание первых ООПТ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национальных парков и заповедников для защиты природных территорий, что стало фундаментом сохранения биоразнообразия.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4455117" y="2371244"/>
            <a:ext cx="3114241" cy="75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 — Чернобыльская катастрофа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техногенное событие, вызвавшее мировое переосмысление мер безопасности и экологической ответственности.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1423777" y="3602314"/>
            <a:ext cx="3114241" cy="75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1980–2020 — Программы восстановления лесов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40 лет реализована масштабная лесовосстановительная программа, высажено 66 млн гектаров лесов, снижен уровень эрозии почв.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5191375" y="3602314"/>
            <a:ext cx="3114241" cy="75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Вовлечение волонтёров и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движений экологического волонтёрства, школьных и студенческих экоотрядов способствует распространению экологической культуры.
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87651"/>
            <a:ext cx="4750071" cy="20375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биосферных резерватов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ключевые показатели по крупнейшим российским и белорусским резерватам для оценки их роли в сохранении биоразнообразия.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Резерватные территории с большим размером и статусом ЮНЕСКО более эффективно сохраняют экосистемы и виды.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заповедников, 2023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сортировка отходов и участие в природоохранных акциях способствуют уменьшению загрязнения и сохранению ресурсов на местном уровне.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электроэнергии, использование экологичного транспорта и поддержка многоразовых товаров формируют ответственное отношение к окружающей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сохранение биосферы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перспективы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общества и каждого человека важны для сохранения биосферы. Только через осознанные решения и действия возможно обеспечить устойчивое будущее планеты.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2026-05-10T06:04:59Z</dcterms:created>
  <dcterms:modified xsi:type="dcterms:W3CDTF">2026-05-10T06:04:59Z</dcterms:modified>
</cp:coreProperties>
</file>