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живых организмов и их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— объединения клеток, обеспечивающие различные жизненные функции организмов.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термин «ткань» ввёл Анри Милн-Эдвардс для описания группы клеток с общей функцией. Изучением тканей занимается гистология — наука, возникшая после открытия микроскопа, которая связана с анатомией и физиологией.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ткани и её историческое развитие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одной ткани имеют схожую форму и строение, что позволяет им выполнять общие задачи. Например, мышечные клетки имеют способность к сокращению, что обеспечивает движение.
</a:t>
            </a:r>
            <a:endParaRPr lang="en-US" sz="955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клеток в тканях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ткани выполняют свои уникальные роли: эпителий защищает тело, нервная ткань передаёт сигналы, а соединительная — поддерживает структуру организма.
</a:t>
            </a:r>
            <a:endParaRPr lang="en-US" sz="955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функций тканей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или отсутствие межклеточного вещества характерно для разных тканей. В соединительной ткани его много, а в эпителиальной — почти нет, что влияет на их свойства и функции.
</a:t>
            </a:r>
            <a:endParaRPr lang="en-US" sz="955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Межклеточное вещество в тканях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строение и функции тканей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4325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Эпителиальная ткань покрывает внешние и внутренние поверхности тела, служит защитой и участвует в обменных процессах.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814750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Соединительная ткань обеспечивает опору, защиту органов и транспорт веществ внутри организма.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4430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ткань отвечает за движение тела и внутренних органов благодаря способности к сокращению.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81475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ткань передаёт сигналы, координируя работу всех систем организма.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тканей у животных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Эпителий образован плотно прилегающими клетками с минимальным межклеточным веществом, обеспечивая надёжный барьер.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 на внешних и внутренних поверхностях тела, включая кожу и органы пищеварения, защищая и обмен веществ.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Выполняет функции защиты, секреции и всасывания, участвуя в регуляции обмена веществ и поддержании гомеостаза.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Эпителиальная ткань: строение и функции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225" y="3166851"/>
            <a:ext cx="8337300" cy="20110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46975" y="1176425"/>
            <a:ext cx="40632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Многослойный плоский эпителий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Покрывает кожу, защищая организм от внешних воздействий и предотвращая потерю влаги. Его несколько слоёв клеток обеспечивают надёжную защиту.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673600" y="1176425"/>
            <a:ext cx="40707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Однорядный цилиндрический эпителий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Выстилает кишечник и другие внутренние органы, способствует всасыванию питательных веществ за счёт цилиндрической формы и тесного расположения клеток.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эпителиальной ткани у человека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257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Обладает большим количеством межклеточного вещества, что придаёт ткани прочность и упругость.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94572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 разные виды — кости, хрящи, кровь, лимфу и жир, каждый с уникальными функциями.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02575" y="3292550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форму тела, защищает внутренние органы и участвует в обмене веществ.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945725" y="3305766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Запасает энергию в виде жира и выполняет транспортную функцию с помощью крови и лимфы.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соединительной ткани и её функции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530762"/>
            <a:ext cx="4063200" cy="25693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основные виды соединительной ткани с их структурными особенностями и функциями.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тип соединительной ткани уникален и выполняет специфические задачи в организме.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справочник для школьников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типов соединительной ткани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851" y="994725"/>
            <a:ext cx="2097348" cy="283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5226" y="994725"/>
            <a:ext cx="2097348" cy="2837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6601" y="994725"/>
            <a:ext cx="2097348" cy="2837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мышечных тканей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31925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Находится в стенках внутренних органов, таких как желудок и кишечник. Обеспечивает непроизвольные медленные сокращения, необходимые для перистальтики и других функций.
</a:t>
            </a:r>
            <a:endParaRPr lang="en-US" sz="684" dirty="0"/>
          </a:p>
        </p:txBody>
      </p:sp>
      <p:sp>
        <p:nvSpPr>
          <p:cNvPr id="12" name="Text 3"/>
          <p:cNvSpPr txBox="1"/>
          <p:nvPr/>
        </p:nvSpPr>
        <p:spPr>
          <a:xfrm>
            <a:off x="531926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Гладкая мышечная ткань
</a:t>
            </a:r>
            <a:endParaRPr lang="en-US" sz="1162" dirty="0"/>
          </a:p>
        </p:txBody>
      </p:sp>
      <p:sp>
        <p:nvSpPr>
          <p:cNvPr id="13" name="Text 4"/>
          <p:cNvSpPr txBox="1"/>
          <p:nvPr/>
        </p:nvSpPr>
        <p:spPr>
          <a:xfrm>
            <a:off x="3423300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Связывает кости и обеспечивает движение тела. Клетки длинные и с поперечной исчерченностью, способны быстро сокращаться по желанию человека.
</a:t>
            </a:r>
            <a:endParaRPr lang="en-US" sz="726" dirty="0"/>
          </a:p>
        </p:txBody>
      </p:sp>
      <p:sp>
        <p:nvSpPr>
          <p:cNvPr id="14" name="Text 5"/>
          <p:cNvSpPr txBox="1"/>
          <p:nvPr/>
        </p:nvSpPr>
        <p:spPr>
          <a:xfrm>
            <a:off x="3423300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Скелетная мышечная ткань
</a:t>
            </a:r>
            <a:endParaRPr lang="en-US" sz="1061" dirty="0"/>
          </a:p>
        </p:txBody>
      </p:sp>
      <p:sp>
        <p:nvSpPr>
          <p:cNvPr id="15" name="Text 6"/>
          <p:cNvSpPr txBox="1"/>
          <p:nvPr/>
        </p:nvSpPr>
        <p:spPr>
          <a:xfrm>
            <a:off x="6293024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Составляет основную часть сердца. Обладает особой структурой для непрерывной работы и быстрого сокращения, поддерживая кровообращение.
</a:t>
            </a:r>
            <a:endParaRPr lang="en-US" sz="701" dirty="0"/>
          </a:p>
        </p:txBody>
      </p:sp>
      <p:sp>
        <p:nvSpPr>
          <p:cNvPr id="16" name="Text 7"/>
          <p:cNvSpPr txBox="1"/>
          <p:nvPr/>
        </p:nvSpPr>
        <p:spPr>
          <a:xfrm>
            <a:off x="6293025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Сердечная мышечная ткань
</a:t>
            </a:r>
            <a:endParaRPr lang="en-US" sz="104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87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Скелетная мышечная ткань отвечает за произвольные движения частей тела, обеспечивая их подвижность и силу.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18950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Сердечная мышца работает постоянно, обеспечивая непрерывное кровообращение и снабжение тканей кислородом.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23802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Гладкая мышечная ткань управляет непроизвольными движениями внутренних органов, регулируя процессы пищеварения и кровообращения.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мышечной ткани в организме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учебники, 2023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скорости сокращения мышечных тканей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скорости, мышечные ткани различаются и по длительности сокращений, влияя на их роль в организме и энергозатраты.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Скелетная мышца сокращается наиболее быстро, что обеспечивает быстрые движения, сердечная — умеренная скорость для ритмичной работы, гладкая — медленная для длительных сокращений.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9987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ткань состоит из нейронов — специализированных клеток, передающих электрические импульсы, обеспечивая связь между различными частями организма.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18950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Глиальные клетки поддерживают нейроны, участвуют в их питании и защите, а также способствуют быстрому прохождению сигналов.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3802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ткани — прием и передача сигналов, координация функций органов и формирование сложных рефлексов и моделей поведения.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функция нервной ткани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1375" y="435400"/>
            <a:ext cx="4062651" cy="423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50" y="1392925"/>
            <a:ext cx="4132200" cy="327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нейронов и сетей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мозге насчитывается около 86 миллиардов нейронов, они образуют сложные сети для обработки информации. Разные типы нейронов выполняют специальные задачи.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передачи сигналов в мозге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Нейроны передают электрические и химические сигналы через аксоны и синапсы, что обеспечивает быструю и точную координацию деятельности организма.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— пример сложной нервной ткани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3769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тканей из клеток: процесс дифференцировки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824050" y="1158925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Зигота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Оплодотворенная яйцеклетка начинает делиться, формируя первичные клетки, одинаковые по функциям.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910675" y="2050352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Мультипотентные клетки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начинают специализироваться, приобретая потенциал для формирования разных тканей.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24050" y="2892425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Дифференцировка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развиваются в характерные для тканей типы с уникальными свойствами и функциями.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910675" y="3827327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тканей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Специализированные клетки объединяются в эпителиальную, соединительную, мышечную и нервную ткани, выполняя жизненно важные функции.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образования тканей из одной клетки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эмбриологического развития тканей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225" y="3166851"/>
            <a:ext cx="8337300" cy="20110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46975" y="1176425"/>
            <a:ext cx="40632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Классы растительных тканей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имеют образовательную ткань для роста, покровную для защиты, проводящую для транспорта воды и питательных веществ, основную для фотосинтеза и запасов.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673600" y="1176425"/>
            <a:ext cx="40707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клеточного строения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клетки растений окружены клеточной стенкой, у многих есть хлоропласты — органеллы для фотосинтеза, что отличает растения от животных.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растений: основные типы и строение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841477"/>
            <a:ext cx="4063200" cy="19479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797650" y="14972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ключевые различия в структуре, функциях и особенностях тканей растений и животных.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ткани характеризуются защитой и фотосинтезом, животные — движением и сложной организацией тканей для жизнедеятельности.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программа по биологии для средней школы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тканей растений и животных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4325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Повреждение эпителиальной ткани, например ожог, лишает организм защитного барьера, увеличивая риск инфекции и потери влаги.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814750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Травмы соединительной ткани, такие как переломы, нарушают опорную функцию и требуют длительного восстановления.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4430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Поражение мышечной ткани снижает подвижность и силу, ограничивая возможности организма выполнять движения.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81475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Повреждения нервной ткани ведут к нарушению передачи сигналов, что может вызвать потерю чувствительности или двигательных функций.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тканей и последствия их повреждения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063" y="994962"/>
            <a:ext cx="2220000" cy="20422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2888" y="994962"/>
            <a:ext cx="2220000" cy="2042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426388" y="3384394"/>
            <a:ext cx="2554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Гистология применяет световые и электронные микроскопы, особенно окрашивание образцов, что позволяет детально изучать структуру клеток и тканей, выявляя изменения при заболеваниях.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426389" y="2810850"/>
            <a:ext cx="25545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исследования тканей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9213" y="3384394"/>
            <a:ext cx="2554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Гистологические исследования помогают диагностировать рак и инфекции, а также разрабатывать эффективные методы лечения, что улучшает здоровье и качество жизни пациентов.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529214" y="2810850"/>
            <a:ext cx="25545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гистологии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тканей: гистология и её значение в современной науке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23" y="435400"/>
            <a:ext cx="4070255" cy="4279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обеспечивают структуру, функции и выживание организмов, позволяя им адаптироваться к среде. Их изучение важно для биологии и медицины.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695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— основа жизни и разнообразия организмов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2026-05-07T10:28:11Z</dcterms:created>
  <dcterms:modified xsi:type="dcterms:W3CDTF">2026-05-07T10:28:11Z</dcterms:modified>
</cp:coreProperties>
</file>