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модуль: Отношения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Межличностные связи и их значение для развития старшеклассника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отношений в формировании личности подростка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Межличностные отношения влияют на социализацию, самоопределение и эмоциональное развитие в подростковом возрасте, особенно с учётом роста цифровых коммуникаций и социальных сетей.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формы взаимодействия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Деловые и виртуальные связи зависят от целей общения, зачастую менее эмоциональны, но приобретают значение в условиях глобализации и цифрового взаимодействия.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типы отношений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Семейные, дружеские и романтические отношения характеризуются устойчивостью, взаимностью и эмоциональной глубиной, формируя основу личной поддержки.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межличностных отношений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основы эффективных отношений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является фундаментом, обеспечивающим открытость и стабильность в общении между людьми и формированием крепких связей.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Эмпатия позволяет понимать и разделять чувства собеседника, способствуя взаимопониманию и снижая уровень конфликтности.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коммуникация включает умение ясно выражать мысли и учитывать обратную связь для достижения взаимного понимания.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разрешения конфликтов помогают конструктивно решать разногласия и укреплять взаимоотношения в стрессовых ситуациях.
</a:t>
            </a:r>
            <a:endParaRPr lang="en-US" sz="9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семьи в формировании личности подростка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Авторитарный стиль воспитания и его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требования и ограничение самостоятельности в семье могут снизить инициативность и доверие, что отражается на самооценке и социальных навыках подростка.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Демократический подход как фактор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Поддержка, открытость и доверие стимулируют ответственность, самостоятельность и умение решать проблемы, что положительно влияет на личностное становление подростка.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Попустительский стиль и его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чётких границ и контроля приводит к снижению самодисциплины и затрудняет формирование устойчивых социальных связей у подростков.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подростковой дружбы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служит главной опорой для эмоциональной поддержки и формирования групповой идентичности в период активного самоопределения.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доверия и совместные интересы способствуют развитию взаимопонимания и укреплению связей среди сверстников.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возникает риск зависимости от мнения друзей, что требует формирования критического отношения и самостоятельности.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предпочтений межличностных связей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предпочитают дружеские отношения, что подчёркивает важность социальной адаптации и поддержки.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ведущую роль дружбы в эмоциональном и социальном развитии старшеклассников.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405048"/>
            <a:ext cx="202200" cy="1617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4997"/>
            <a:ext cx="202200" cy="1617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67951" y="3197878"/>
            <a:ext cx="135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конфликтов у подростков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ожиданий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представлениях о поведении и роли в отношениях часто приводят к недоразумениям и напряжённости.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 признание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утвердиться в группе вызывает конкуренцию и конфликты за статус среди сверстников.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ценностях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в мировоззрении или культурных установках могут вызывать противоречия и затруднять взаимопонимание.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Онлайн-коммуникация усиливает давление и провоцирует споры, связанные с оценкой и неприятием мнений других.
</a:t>
            </a:r>
            <a:endParaRPr lang="en-US" sz="104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процесс разрешения конфликтов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конструктивного урегулирования межличностных разногласий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отношения строятся на взаимном уважении, доверии и поддержке, обеспечивая комфортное и равноправное общение между участниками.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Нездоровые связи характеризуются контролем, манипуляциями и агрессией, что приводит к чувству тревоги, изоляции и снижению самооценки у подростков.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и нездоровые отношения в подростковой среде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социальных сетей на специфику общения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социальных сетей (2000-е гг.)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сети кардинально изменили форму и масштабы коммуникаций, позволив общаться с большим числом людей без географических ограничений.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зависимости от одобрения (2010-е гг.)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механизма лайков усилило потребность в внешнем подтверждении, формируя эмоциональную зависимость и влияя на самооценку.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кибербуллинга и онлайн-конфликтов (2015–2020 гг.)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агрессивного поведения в сети негативно влияет на психическое здоровье подростков и качество общения.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баланса и критического восприятия (настоящее время)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осознание важности ограничения времени в сети и развития навыков критического анализа онлайн-контента для здоровья общения.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0987" y="0"/>
            <a:ext cx="471152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851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эффективной коммуникации для построения здоровых отношений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88750" y="3559629"/>
            <a:ext cx="34812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Невербальные сигналы и построение конструктивного диалога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Жесты, мимика и интонация играют ключевую роль, дополняя слова. Умение поддерживать конструктивный диалог помогает избегать конфликтов и разрешать разногласия без эскалации.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288750" y="2273275"/>
            <a:ext cx="34812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и ясное выражение мыслей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слушание помогает понять собеседника, а чёткое формулирование своих мыслей уменьшает недопонимания. Открытость в выражении способствует укреплению доверия и взаимопонимания.
</a:t>
            </a:r>
            <a:endParaRPr lang="en-US" sz="10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842274"/>
            <a:ext cx="4794300" cy="16286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Характеристики хорошего и плохого друга: сравнительный анализ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между хорошими и плохими друзьями по основным качествам, важным для подросткового возраста.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выбор друзей влияет на развитие личности и способствует формированию позитивного социального окружения.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ВЦИОМ, 2023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отношения в старших классах: возможности и риски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Романтические связи развивают эмоциональную зрелость, помогают совершенствовать коммуникативные и социальные навыки, создавая опыт построения доверительных взаимоотношений.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риски зависимости от партнёра, неконтролируемой ревности и колебаний самооценки, что может провоцировать стресс и внутренние конфликты.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установка здоровых личных границ и умение открыто выражать свои потребности, одновременно уважая желания партнёра для гармоничного взаимодействия.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подростков отмечают, что высокий уровень эмоционального интеллекта помогает им лучше понимать чувства окружающих и строить крепкие отношения.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78%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2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считают развитие эмпатии важным для успешного общения со сверстниками и предотвращения конфликтов.
</a:t>
            </a:r>
            <a:endParaRPr lang="en-US" sz="2202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Московского института психологии, 2023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820" y="1270137"/>
            <a:ext cx="5197200" cy="16951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0" y="3134626"/>
            <a:ext cx="5197200" cy="1695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отношения: признаки и последствия для психического здоровья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9967" y="1269325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 постоянная критика как первые тревожные сигналы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чувствует, что теряет контакт с близкими, а слова партнёра или друга становятся источником постоянных обвинений и унижений, что серьёзно подрывает уверенность в себе.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59325" y="3133811"/>
            <a:ext cx="3099600" cy="157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Манипуляция и контроль ведут к тревожности и депрессии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давление и попытки контролировать каждый шаг вызывают у подростка чувство бессилия и тревоги, негативно влияя на учебную успеваемость и эмоциональное состояние.
</a:t>
            </a:r>
            <a:endParaRPr lang="en-US" sz="11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традиции и модели построения отношений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традиции формируют уникальные представления о дружбе и романтике, определяя допустимые формы выражения эмоций и социального поведения.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и общественные нормы влияют на уровень свободы в отношениях и ожидания, связанные с гендерными ролями и статусными различиями.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многонациональных коллективах проявляется разнообразие моделей коммуникации, что требует развития культурной компетентности и терпимости.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стран Восточной и Западной Европы демонстрируют различные подходы к проявлению близости и ответственности в межличностных отношениях.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честность как основные ценности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служит фундаментом отношений, удерживая их на плаву в трудных ситуациях и укрепляя взаимное уважение.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Честная коммуникация способствует открытому обмену мыслями и эмоциями, предотвращая недопонимания и конфликты.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доверия требует постоянства в словах и действиях, а также готовности отвечать за свои поступки, что формирует чувство безопасности.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развития гармоничных и устойчивых связей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17832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честного и уважительного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условий для открытого диалога с учетом мнения каждого, что способствует укреплению взаимопонимания и доверия в отношениях.
</a:t>
            </a:r>
            <a:endParaRPr lang="en-US" sz="1079" dirty="0"/>
          </a:p>
        </p:txBody>
      </p:sp>
      <p:sp>
        <p:nvSpPr>
          <p:cNvPr id="8" name="Text 3"/>
          <p:cNvSpPr txBox="1"/>
          <p:nvPr/>
        </p:nvSpPr>
        <p:spPr>
          <a:xfrm>
            <a:off x="3306903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эмпатии и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пониманию и сопереживанию чувствам других помогает предотвратить конфликты и укрепляет эмоциональную связь.
</a:t>
            </a:r>
            <a:endParaRPr lang="en-US" sz="1079" dirty="0"/>
          </a:p>
        </p:txBody>
      </p:sp>
      <p:sp>
        <p:nvSpPr>
          <p:cNvPr id="9" name="Text 4"/>
          <p:cNvSpPr txBox="1"/>
          <p:nvPr/>
        </p:nvSpPr>
        <p:spPr>
          <a:xfrm>
            <a:off x="6195974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совместных деятельностях и саморефлексия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опыт в проектах расширяет круг общения, а анализ собственного поведения способствует личностному росту и улучшению качества связей.
</a:t>
            </a:r>
            <a:endParaRPr lang="en-US" sz="10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межличностных отношений для личностного развития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построение отношений развивает эмоциональный интеллект, критическое мышление и умение уважать границы, что обеспечивает устойчивый личностный рост и гармонию в быстро меняющемся мире.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2026-05-07T21:15:09Z</dcterms:created>
  <dcterms:modified xsi:type="dcterms:W3CDTF">2026-05-07T21:15:09Z</dcterms:modified>
</cp:coreProperties>
</file>