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творчестве Н. В. Гоголя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Совесть, страх, мечта и достоинство в мире Гоголя.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и Россия первой половины XIX века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писал в эпоху крепостного права, чиновников и большого социального неравенства. Его герои — люди, которых постоянно проверяют бедность, власть и общественное мнение.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главный предмет изображения у Гоголя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показывает героя не только через поступки, но и через речь, внешность, привычки и то, как к нему относятся другие люди.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писателя особенно важны совесть, честность, страх, самолюбие, тщеславие и способность сочувствовать. Эти качества сразу раскрывают внутренний мир персонажа.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каждый герой проходит нравственную проверку: именно в трудной ситуации становится видно, кем человек является на самом деле.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«маленького человека»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бедность становится приговором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чин и отсутствие денег делают героя уязвимым почти во всём: в работе, в быту и в общении. Даже маленькая неудача превращается для него в большое несчастье. От этого образ становится особенно горьким и правдивым.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Незаметный среди других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«Шинели» и «Записках сумасшедшего» обычный человек оказывается один на один с равнодушным миром. Его не замечают, перебивают, унижают и не считают важным. Так Гоголь показывает, как легко общество ранит того, кто не умеет защищаться.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Акакий Акакиевич как символ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Башмачкин стал самым известным примером «маленького человека» в русской литературе. В его судьбе видна не только личная трагедия, но и проблема: как общество относится к тихому, скромному и беззащитному человеку.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665" y="1353524"/>
            <a:ext cx="240975" cy="27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193607"/>
            <a:ext cx="261000" cy="26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26467"/>
            <a:ext cx="261000" cy="261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59342"/>
            <a:ext cx="261000" cy="261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Акакий Акакиевич: скромность и трагедия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Незаметная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Акакий Акакиевич живёт тихо и почти не привлекает внимания. Для окружающих он как будто существует только как мелкий чиновник, а не как живой человек.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делу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аккуратен, трудолюбив и по-настоящему сосредоточен на службе. Работа для него важна не ради карьеры, а как привычный и понятный смысл жизни.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достоинство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скромности и бедности у него есть свой внутренний мир. Гоголь напоминает, что уважение к человеку не зависит от его чина и богатства.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унижения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насмешки и равнодушие делают судьбу героя особенно горькой. Он страдает не только от бедности, но и от отсутствия человеческого участия.
</a:t>
            </a:r>
            <a:endParaRPr lang="en-US" sz="73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Чиновники и духовная пустота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«Ревизоре» чиновники боятся проверки больше, чем собственной лжи. Их разговоры полны оправданий, а поведение строится на страхе, выгоде и желании сохранить положение.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петербургских повестях служба часто превращается в пустую гонку за чином. Герои думают о карьере и внешнем успехе, но почти не думают о совести.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комические сцены Гоголь показывает людей, которые умеют казаться важными, но внутри остаются духовно бедными и равнодушными к другим.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Гоголь раскрывает характер героя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у Гоголя складывается из внешних деталей, речи, поступков и авторской оценки.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и сочувствие в изображении человека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эпизоды у Гоголя часто заставляют задуматься, а не только улыбнуться. За комическим поведением героев чувствуется тревога за человека, которому трудно жить.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высмеивает ложь, трусость и самодовольство, но не превращает героя в бездушный объект насмешки. Даже слабый персонаж остаётся человеком.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Сатирические сцены у Гоголя нередко вызывают жалость, потому что за ошибками героя стоит страх, одиночество или унижение. Это делает текст особенно живым.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помогает увидеть не только порок, но и боль, скрытую за ним. Поэтому смех у Гоголя почти всегда соседствует с состраданием.
</a:t>
            </a:r>
            <a:endParaRPr lang="en-US" sz="9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испытание человека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 Гоголя проверяет мечты и слабости героев. Здесь особенно заметно, как быстро рушатся надежды, если человек зависит от мнения толпы и не чувствует опоры внутри себя.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повестях «Невский проспект», «Нос» и «Шинель» Петербург выглядит холодным и равнодушным. В таком городе человеку легко потеряться, стать смешным или почувствовать себя совсем одиноким.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черты человека чаще всего показывал Гоголь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особенно часто показывает человека в момент слабости, когда ему нужна поддержка или нравственный выбор.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черты преобладают, но редкие положительные качества у Гоголя звучат как важный идеал.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Н. В. Гоголя: «Шинель», «Ревизор», «Мёртвые души», «Записки сумасшедшего», «Невский проспект».
</a:t>
            </a:r>
            <a:endParaRPr lang="en-US" sz="6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6000" y="2057440"/>
            <a:ext cx="282900" cy="226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41913" y="2044867"/>
            <a:ext cx="282900" cy="2514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37838" y="2057440"/>
            <a:ext cx="282900" cy="2263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Хлестаков обманывает окружающих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слов, мало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Хлестаков говорит уверенно и легко, словно знает всё на свете. На самом деле за красивой речью нет ни опыта, ни ответственности, ни настоящих убеждений.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760013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Ложь как привычка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быстро приспосабливается к обстановке и начинает выдумывать небылицы, чтобы произвести впечатление. Ложь помогает ему скрыть собственную пустоту и выглядеть значительным.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955938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Обман, который поддерживают сами люди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Хлестаков обманывает целый город потому, что чиновники боятся правды и сами готовы поверить в ложь. Гоголь показывает: доверчивость и страх делают обман особенно сильным.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Гоголя и их человеческие качества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героев помогает увидеть, какие черты особенно важны для Гоголя.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оценивает человека не по положению, а по нравственным качествам и поступкам.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Н. В. Гоголя: «Шинель», «Ревизор», «Мёртвые души»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Чичиков идёт к выгоде без совести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Внешняя вежливость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Чичиков умеет держаться учтиво, аккуратно одет и производит впечатление порядочного человека. Это помогает ему быстро завоёвывать доверие.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215937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Практический расчёт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внимательно присматривается к людям и обстоятельствам, думая прежде всего о собственной пользе. Для него важнее выгода, чем честность.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67781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Сделка с «мёртвыми душами»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Чичиков ищет способ нажиться на формально существующих, но уже умерших крестьянах. Его замысел показывает холодный и бесчеловечный расчёт.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519604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Раскрытие истинной сути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внешней приличностью обнаруживается человек без нравственной опоры. Гоголь подчёркивает: удобные манеры не заменяют совести.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черты человека в мире Гоголя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Мужество и верность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«Тарасе Бульбе» особенно ценятся смелость, верность и готовность защищать своё. Гоголь показывает людей, для которых честь и долг важнее личной выгоды.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характера и товарищество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уважает внутреннюю твёрдость и способность жить ради общего дела. Такие герои у него помогают увидеть, каким может быть человек, если он не предаёт свои убеждения.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Гоголя как средство раскрытия личности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Говорящие фамилии сразу подсказывают, какой человек перед нами. Они помогают понять героя ещё до того, как он начнёт действовать или говорить.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 показывает их воспитание, привычки и уровень культуры. По словам, интонации и повторениям Гоголь делает характер живым и узнаваемым.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детали — одежда, мебель, еда, порядок в комнате — создают точный портрет. Через них видно, как человек живёт и что для него важно.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сравнения и ирония автора помогают заметить слабости героя. Даже небольшая деталь у Гоголя часто раскрывает человека лучше длинного описания.
</a:t>
            </a:r>
            <a:endParaRPr lang="en-US" sz="9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и отрицательные качества человека у Гоголя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черты писатель показывает чаще всего и какие из них вызывают его особое осуждение.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Гоголя преобладают страх, ложь и корысть, но положительные качества сохраняют представление о нравственном идеале.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Н. В. Гоголя: «Шинель», «Ревизор», «Мёртвые души», «Тарас Бульба», «Записки сумасшедшего»
</a:t>
            </a:r>
            <a:endParaRPr lang="en-US" sz="6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от мечты к нравственному испытанию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мотивам «Шинели», «Записок сумасшедшего» и других петербургских повестей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Гоголь важен для читателя сегодня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учит замечать тех, кто слабее, и не относиться к ним равнодушно. Тема достоинства, совести и сочувствия остаётся важной в любом времени.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показывает, как страх перед чужим мнением заставляет человека скрывать себя. Это помогает школьникам лучше понять, почему важно не поддаваться насмешкам и давлению.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герои напоминают людей из нашей жизни: они хотят уважения, мечтают о признании и часто боятся выглядеть смешными. Поэтому произведения звучат современно и узнаваемо.
</a:t>
            </a:r>
            <a:endParaRPr lang="en-US" sz="10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025738"/>
            <a:ext cx="3918900" cy="13312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человека в главных произведениях Гоголя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произведений показывает, насколько по-разному Гоголь изображает человека и его внутренний мир.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человека у Гоголя охватывает и слабость, и силу, и духовную пустоту, и нравственную стойкость.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Н. В. Гоголя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у Гоголя: смешной, слабый, но важный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помогает увидеть человека во всей его сложности: с мечтами, страхами, слабостями и достоинством. Его произведения учат ценить совесть, сочувствие и внутреннюю честность.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2026-05-23T00:41:46Z</dcterms:created>
  <dcterms:modified xsi:type="dcterms:W3CDTF">2026-05-23T00:41:46Z</dcterms:modified>
</cp:coreProperties>
</file>