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регуляция пищеварения и гигиена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работает пищеварение и правила гигиены питания для подростков.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пищеварения и исторический взгляд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— источник энергии и роста. Знания о питании берут начало в античности, а сегодня правильный рацион — ключ к здоровью и профилактике заболеваний.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глотка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пищу, а слюна начинает химический процесс переваривания. Глотка обеспечивает безопасное прохождение пищи в пищевод.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смешивает пищу с желудочным соком для расщепления, а тонкий кишечник всасывает полезные вещества в кровь, обеспечивая организм питательными элементами.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органы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 для расщепления жиров, а поджелудочная железа выделяет ферменты, необходимые для переваривания белков, жиров и углеводов.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пищеварительной системы и их 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пищеварительного процесса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 ротовой полости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измельчение пищи и начало химического расщепления слюной.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 тонком кишечнике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расщепление и проникновение питательных веществ в кровь и лимфу.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с желудочным соком и первичное переваривание белков.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через толстый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удаление непереваренных остатков из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по пищеварительному тракту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виды обработки пищи на каждом этапе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контроля пищеварения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система, включая блуждающий нерв, быстро регулирует секрецию пищеварительных соков и моторику желудка.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с помощью гормонов (гастрин, секретин, холецистокинин) медленно, но точно координирует секрецию ферментов и желчи.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взаимодействие нервной и гуморальной регуляции обеспечивает адаптацию пищеварения к виду и объёму пищи.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регуляция предотвращает сбои в работе пищеварительной системы и способствует эффективному усвоению питательных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нервной и гуморальной регуляции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действует быстро и кратковременно, гуморальная — медленно и продолжительно.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сочетание этих механизмов оптимизирует пищеварительный процесс на разных этапах.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гастроэнтерологии,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гигиены питания для подростков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режима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приём пищи в одно и то же время, включая 3 основных приема и 1-2 перекуса, помогает поддерживать стабильный обмен веществ и хорошее самочувствие.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чистоты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тщательно мыть руки и продукты, использовать личную посуду и не допускать контакта готовой еды с загрязнениями для предотвращения инфекций.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хранение 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Скоропортящиеся продукты хранятся в холодильнике при температуре не выше +5°C, а промороженные — при температуре ниже −18°C, чтобы сохранить их качество и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неправильного питания для школьников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вес, встречающийся у более 10% подростков России, приводит к нагрузке на сердце и суставы.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гастриты и нарушения пищеварения снижают аппетит и ухудшают усвоение питательных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роста и развития возникают вследствие дефицита важных витаминов и минералов в рационе.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иммунитета и ухудшение успеваемости связаны с несбалансированным питанием и плохим самочувствием.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5937"/>
            <a:ext cx="3887700" cy="16865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рационов: правильный и неправильный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отличие сбалансированных приёмов пищи от неправильного питания и их влияние на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поддерживает энергию и концентрацию, а неправильное ведёт к проблемам со здоровьем.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у школьного дневника питания,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приёмов пищи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4-5 раз в день способствуют равномерной нагрузке на пищеварительную систему. Это помогает поддерживать работу желудка и кишечника в оптимальном режиме и обеспечивает стабильный уровень глюкозы в крови.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режима питания на пищеварение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пропусков и нерегулярности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приёмов пищи вызывает раздражение слизистой желудка и скачки сахара. Это ведёт к повышенной утомляемости, снижению концентрации и риску развития гастрита, что негативно сказывается на здоровье и учебе подростков.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Гигиенические требования к пище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должна быть свежей и без посторонних запахов — это признак её безопасности для здоровья. Особое внимание уделяется правильному хранению продуктов, особенно молочных и мясных.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хранения скоропортящихся продуктов не должна превышать +5°C, что предотвращает размножение опасных бактерий и снижает риск пищевых отравлений.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пищу нельзя оставлять открытой длительное время, а употребление еды с плесенью или подозрительным вкусом строго запрещено во избежание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пищевых отравлений в России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годы наблюдается тенденция к снижению числа отравлений, что связано с улучшением санитарных норм в 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отравлений — нарушения в хранении и приготовлении пищи на школьных столовых, что требует дальнейшего контроля и просвещения.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2024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добавки: польза и вред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Консерванты продлевают срок годности продуктов, что помогает избежать порчи и уменьшить пищевые отходы, однако их количество должно строго контролироваться.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красители и ароматизаторы, например Е102 и Е110, способны вызывать аллергические реакции и расстройства желудка у детей и подростков.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продуктов с добавками, таких как газированные напитки и колбасные изделия, связано с повышением риска аллергий и нарушений пищеварения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210" y="1151850"/>
            <a:ext cx="6054781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пищевые привычки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полезные и вредные пищевые привычки, влияющие на здоровье и работоспособность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правильных пищевых привычек способствует улучшению физического и психического состояния детей, снижая риск заболеваний.
</a:t>
            </a:r>
            <a:endParaRPr lang="en-US" sz="116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питания подростков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основа пищеварительного процесса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формирование пищевого комка и расщепление питательных веществ для усвоения организмом. Её достаточное потребление важно для нормальной работы желудка и кишечника.
</a:t>
            </a:r>
            <a:endParaRPr lang="en-US" sz="1198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 жидкости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в рационе подростка приводит к запорам, снижению обмена веществ и ухудшению концентрации внимания, что негативно влияет на учебную деятельность и общее самочувствие.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значение в пищеварении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нагрузок на пищеварение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ускоряет обмен веществ, стимулирует работу кишечника и способствует регулярному опорожнению, предотвращая запоры и улучшая пищеварение.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укрепляют мышцы живота, что поддерживает правильное функционирование системы пищеварения и способствует профилактике желудочных расстройств.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дети, ведущие активный образ жизни, реже страдают избыточным весом и пищеварительными проблемами, что положительно влияет на их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 и пища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мытья рук для предотвращения болезней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едой снижает риск заражения кишечными инфекциями и паразитами. Этот простой навык защищает здоровье подростков и уменьшает распространение заболеваний в школах.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вспышкам инфекций из-за недостаточной гигиены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60% случаев кишечных заболеваний у школьников связаны с несоблюдением правил гигиены рук. Регулярное использование мыла и воды — эффективная профилактика.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гигиене питания для подростков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пищи 4-5 раз в день небольшими порциями помогает поддерживать стабильную работу пищеварительной системы и предотвращает переедание.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 тщательно мойте овощи и фрукты, а также внимательно проверяйте срок годности продуктов, чтобы избежать пищевых отравлений.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Откажитесь от частого употребления фастфуда, поддерживайте чистоту на кухне и столовой, чтобы снизить риск заражения и сохранить здоровье.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молочные и мясные продукты в холодильнике, а также пейте достаточное количество чистой воды для нормального пищеварения и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подростков начинается с правильного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отношение к питанию и соблюдение правил гигиены формируют крепкое здоровье, способствуют гармоничному развитию и высокому уровню активности школьников.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2026-05-07T16:12:37Z</dcterms:created>
  <dcterms:modified xsi:type="dcterms:W3CDTF">2026-05-07T16:12:37Z</dcterms:modified>
</cp:coreProperties>
</file>