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4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населения и водные ресурсы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5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направляет расселение людей в России?
</a:t>
            </a:r>
            <a:endParaRPr lang="en-US" sz="39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влияет не только на природу, но и на то, где людям удобно жить, учиться и работать.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влияет на переезды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миграция населения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населения — это перемещение людей из одного места в другое. Она может быть временной или постоянной, а причины переезда часто связаны с жизненными условиями и возможностями.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растут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обычно привлекают больше жителей, потому что там больше работы, учебных заведений и услуг. Малые города и села нередко теряют население.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распределение людей влияет и вода: где есть надежное водоснабжение, жить проще и безопаснее. Если воды не хватает или она плохого качества, переезд становится более вероятным.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внутри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 происходит внутри одной страны. В России чаще всего люди переезжают из села в город или из небольших населенных пунктов в более крупные центры.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переезжают
</a:t>
            </a:r>
            <a:endParaRPr lang="en-US" sz="2982" dirty="0"/>
          </a:p>
        </p:txBody>
      </p:sp>
      <p:sp>
        <p:nvSpPr>
          <p:cNvPr id="11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799395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переезжают ради учебы: рядом должны быть школы, колледжи и кружки. Если в населённом пункте мало возможностей для образования, дети и родители чаще выбирают другой город.
</a:t>
            </a:r>
            <a:endParaRPr lang="en-US" sz="1004" dirty="0"/>
          </a:p>
        </p:txBody>
      </p:sp>
      <p:sp>
        <p:nvSpPr>
          <p:cNvPr id="13" name="Text 3"/>
          <p:cNvSpPr txBox="1"/>
          <p:nvPr/>
        </p:nvSpPr>
        <p:spPr>
          <a:xfrm>
            <a:off x="3799395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799225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остается одной из самых сильных причин переезда. Люди стремятся туда, где больше вакансий, выше зарплаты и есть перспективы для профессионального роста и стабильного дохода.
</a:t>
            </a:r>
            <a:endParaRPr lang="en-US" sz="1010" dirty="0"/>
          </a:p>
        </p:txBody>
      </p:sp>
      <p:sp>
        <p:nvSpPr>
          <p:cNvPr id="15" name="Text 5"/>
          <p:cNvSpPr txBox="1"/>
          <p:nvPr/>
        </p:nvSpPr>
        <p:spPr>
          <a:xfrm>
            <a:off x="3799225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3799225" y="4172353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жилье и удобная городская среда тоже важны. Когда дома изношены, а коммунальные услуги работают нестабильно, люди ищут более комфортное место для жизни.
</a:t>
            </a:r>
            <a:endParaRPr lang="en-US" sz="1010" dirty="0"/>
          </a:p>
        </p:txBody>
      </p:sp>
      <p:sp>
        <p:nvSpPr>
          <p:cNvPr id="17" name="Text 7"/>
          <p:cNvSpPr txBox="1"/>
          <p:nvPr/>
        </p:nvSpPr>
        <p:spPr>
          <a:xfrm>
            <a:off x="3799225" y="3699166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Жилье
</a:t>
            </a:r>
            <a:endParaRPr lang="en-US" sz="1600" dirty="0"/>
          </a:p>
        </p:txBody>
      </p:sp>
      <p:sp>
        <p:nvSpPr>
          <p:cNvPr id="18" name="Text 8"/>
          <p:cNvSpPr txBox="1"/>
          <p:nvPr/>
        </p:nvSpPr>
        <p:spPr>
          <a:xfrm>
            <a:off x="6338569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влияет на решения не меньше, чем деньги. Если район подвержен авариям, паводкам или проблемам с водой, семьи чаще задумываются о переезде.
</a:t>
            </a:r>
            <a:endParaRPr lang="en-US" sz="1099" dirty="0"/>
          </a:p>
        </p:txBody>
      </p:sp>
      <p:sp>
        <p:nvSpPr>
          <p:cNvPr id="19" name="Text 9"/>
          <p:cNvSpPr txBox="1"/>
          <p:nvPr/>
        </p:nvSpPr>
        <p:spPr>
          <a:xfrm>
            <a:off x="6338569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endParaRPr lang="en-US" sz="1600" dirty="0"/>
          </a:p>
        </p:txBody>
      </p:sp>
      <p:sp>
        <p:nvSpPr>
          <p:cNvPr id="20" name="Text 10"/>
          <p:cNvSpPr txBox="1"/>
          <p:nvPr/>
        </p:nvSpPr>
        <p:spPr>
          <a:xfrm>
            <a:off x="6338400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жизни и бизнеса нужна надежная вода. Она важна для быта, выращивания продуктов и работы предприятий, поэтому дефицит водоснабжения ухудшает условия для всех жителей.
</a:t>
            </a:r>
            <a:endParaRPr lang="en-US" sz="1010" dirty="0"/>
          </a:p>
        </p:txBody>
      </p:sp>
      <p:sp>
        <p:nvSpPr>
          <p:cNvPr id="21" name="Text 11"/>
          <p:cNvSpPr txBox="1"/>
          <p:nvPr/>
        </p:nvSpPr>
        <p:spPr>
          <a:xfrm>
            <a:off x="6338400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Связь: вода, условия жизни, 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качество и доступность воды влияют на выбор места жизни.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37821"/>
            <a:ext cx="391500" cy="34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1607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16071"/>
            <a:ext cx="391500" cy="391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миграции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 — это переезд людей внутри России: в другой город, область или округ. Чаще всего он связан с учебой, работой, жильем и качеством городской среды.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миграция означает переезд через границу страны. Для этой темы она менее заметна, но тоже зависит от уровня жизни, безопасности и возможности найти подходящее место для проживания.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миграция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Маятниковые поездки — это регулярные перемещения туда и обратно, например из пригорода в город на учебу или работу. Они показывают, как люди связывают разные территории каждый день.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Маятниковые поездки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люди выбирают крупные центры с развитой инфраструктурой и удобным транспортом.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привлекательность у крупных городов и южных регионов, а северные и удаленные территории чаще теряют жителей.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обобщенным сведениям о внутренних миграциях населения России; без единого точного ряда за конкретный год.
</a:t>
            </a:r>
            <a:endParaRPr lang="en-US" sz="1079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люди переезжают чаще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почему отдельные регионы России привлекают больше жителей, чем другие.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сочетаются экономические преимущества и удобное положение рядом с водными путями или морскими направлениями.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Регионы-магниты России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региональным особенностям России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население убывает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районах людям приходится жить в условиях холода, длинной зимы и больших расходов на отопление и доставку товаров. Это делает переезд в другие регионы более привлекательным.
</a:t>
            </a:r>
            <a:endParaRPr lang="en-US" sz="1128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отдаленных территориях сложнее быстро доставлять воду, продукты и строительные материалы. Если инфраструктура слабая, повседневная жизнь становится дороже и менее удобной для семей.
</a:t>
            </a:r>
            <a:endParaRPr lang="en-US" sz="1128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доставка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рабочих мест мало, молодые люди чаще уезжают учиться и строить карьеру в более крупные города. Так уменьшается население небольших поселков и районных центров.
</a:t>
            </a:r>
            <a:endParaRPr lang="en-US" sz="1169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работы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между населенными пунктами усложняют доступ к школам, больницам и другим услугам. Из-за этого жители выбирают места, где все необходимое находится ближе.
</a:t>
            </a:r>
            <a:endParaRPr lang="en-US" sz="1163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Разреженная сеть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внутренние воды страны
</a:t>
            </a:r>
            <a:endParaRPr lang="en-US" sz="2227" dirty="0"/>
          </a:p>
        </p:txBody>
      </p:sp>
      <p:sp>
        <p:nvSpPr>
          <p:cNvPr id="11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799395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 — главная река европейской части страны. Вдоль нее давно формировались крупные города, порты и промышленные центры, где вода нужна для транспорта, хозяйства и повседневной жизни.
</a:t>
            </a:r>
            <a:endParaRPr lang="en-US" sz="1010" dirty="0"/>
          </a:p>
        </p:txBody>
      </p:sp>
      <p:sp>
        <p:nvSpPr>
          <p:cNvPr id="13" name="Text 3"/>
          <p:cNvSpPr txBox="1"/>
          <p:nvPr/>
        </p:nvSpPr>
        <p:spPr>
          <a:xfrm>
            <a:off x="3799395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799225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Обь, Енисей и Лена проходят через огромные пространства Сибири. Вокруг них много воды, но население редкое из-за сурового климата, больших расстояний и сложной инфраструктуры.
</a:t>
            </a:r>
            <a:endParaRPr lang="en-US" sz="1010" dirty="0"/>
          </a:p>
        </p:txBody>
      </p:sp>
      <p:sp>
        <p:nvSpPr>
          <p:cNvPr id="15" name="Text 5"/>
          <p:cNvSpPr txBox="1"/>
          <p:nvPr/>
        </p:nvSpPr>
        <p:spPr>
          <a:xfrm>
            <a:off x="3799225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Сибирские реки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3799225" y="4172353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важен для Дальнего Востока и пограничных территорий. Он поддерживает судоходство, рыболовство и связь между населенными пунктами, но освоение этих районов остается трудным.
</a:t>
            </a:r>
            <a:endParaRPr lang="en-US" sz="1010" dirty="0"/>
          </a:p>
        </p:txBody>
      </p:sp>
      <p:sp>
        <p:nvSpPr>
          <p:cNvPr id="17" name="Text 7"/>
          <p:cNvSpPr txBox="1"/>
          <p:nvPr/>
        </p:nvSpPr>
        <p:spPr>
          <a:xfrm>
            <a:off x="3799225" y="3699166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
</a:t>
            </a:r>
            <a:endParaRPr lang="en-US" sz="1600" dirty="0"/>
          </a:p>
        </p:txBody>
      </p:sp>
      <p:sp>
        <p:nvSpPr>
          <p:cNvPr id="18" name="Text 8"/>
          <p:cNvSpPr txBox="1"/>
          <p:nvPr/>
        </p:nvSpPr>
        <p:spPr>
          <a:xfrm>
            <a:off x="6338569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Байкал, Ладожское и Онежское озера — крупные водные объекты, которые имеют большое природное и хозяйственное значение. Они влияют на туризм, водоснабжение и размещение людей рядом с ними.
</a:t>
            </a:r>
            <a:endParaRPr lang="en-US" sz="1010" dirty="0"/>
          </a:p>
        </p:txBody>
      </p:sp>
      <p:sp>
        <p:nvSpPr>
          <p:cNvPr id="19" name="Text 9"/>
          <p:cNvSpPr txBox="1"/>
          <p:nvPr/>
        </p:nvSpPr>
        <p:spPr>
          <a:xfrm>
            <a:off x="6338569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Озера
</a:t>
            </a:r>
            <a:endParaRPr lang="en-US" sz="1600" dirty="0"/>
          </a:p>
        </p:txBody>
      </p:sp>
      <p:sp>
        <p:nvSpPr>
          <p:cNvPr id="20" name="Text 10"/>
          <p:cNvSpPr txBox="1"/>
          <p:nvPr/>
        </p:nvSpPr>
        <p:spPr>
          <a:xfrm>
            <a:off x="6338400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водных ресурсов сосредоточено в Сибири и на Дальнем Востоке. Это показывает, что воды много не там, где живет больше всего людей.
</a:t>
            </a:r>
            <a:endParaRPr lang="en-US" sz="1110" dirty="0"/>
          </a:p>
        </p:txBody>
      </p:sp>
      <p:sp>
        <p:nvSpPr>
          <p:cNvPr id="21" name="Text 11"/>
          <p:cNvSpPr txBox="1"/>
          <p:nvPr/>
        </p:nvSpPr>
        <p:spPr>
          <a:xfrm>
            <a:off x="6338400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воды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речные бассейны связаны с расселением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речные системы России формируют водные районы, вокруг которых складываются условия жизни и заселения территории.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воды в стране не совпадает с плотностью населения: в более заселённых районах воды на человека часто меньше, чем на севере и востоке.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воды больше, людей не всегда больше: на размещение населения также влияют климат, расстояния и доступность инфраструктуры.
</a:t>
            </a:r>
            <a:endParaRPr lang="en-US" sz="155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России; учебные данные о неравномерном распределении водных ресурсов.
</a:t>
            </a:r>
            <a:endParaRPr lang="en-US" sz="124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воды больше, а где меньше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воды по сезонам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таяние снега повышает уровень рек. Могут происходить разливы, которые влияют на дороги, мосты и прибрежные поселения.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паводок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 отдельных районах реки мелеют, а в засушливые периоды не хватает воды для полива, транспорта и стабильного снабжения.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межень и засуха
</a:t>
            </a:r>
            <a:endParaRPr lang="en-US" sz="1563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водоёмы замерзают, и это меняет способы перевозок, рыболовства и водопользования. В некоторых местах возрастает нагрузка на системы водоснабжения.
</a:t>
            </a:r>
            <a:endParaRPr lang="en-US" sz="1378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ледостав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важна каждый день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0316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каждый день: для питья, приготовления еды, умывания и уборки. Если она подаётся нерегулярно, люди сразу ощущают неудобства в быту.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0316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быт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20026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больницы тоже зависят от воды. Она необходима для санитарии, работы кухонь, уборки помещений и поддержания безопасных условий для детей и пациентов.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0026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здания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686441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используют воду в производстве, охлаждении и мойке оборудования. Поэтому качество и объём водоснабжения влияют на работу местной экономики и число рабочих мест.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86441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предприятия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686151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плохого качества или её не хватает, семьи чаще рассматривают переезд. Надёжные коммунальные услуги становятся важным условием выбора нового места жизни.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686151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жительства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влияет на сельское хозяйство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для 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растений вода — это основа роста. Без достаточной влаги зерновые, овощи и кормовые культуры дают меньший урожай, а хозяйствам труднее планировать сезон.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 занятость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засухи повторяются часто, доходы фермеров снижаются. Это отражается на занятости в сёлах и может ускорять отъезд жителей в более крупные города.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сёл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районы с устойчивым водоснабжением лучше удерживают население. Люди остаются там, где можно работать, получать продукты и жить без постоянного риска нехватки воды.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и орошение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Оросение помогает получать стабильный результат даже в сухую погоду. Там, где есть каналы, водоёмы и надёжный полив, сельское хозяйство развивается увереннее.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возле воды появляются рабочие места
</a:t>
            </a:r>
            <a:endParaRPr lang="en-US" sz="2256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водохранилища позволяют строить гидроэлектростанции. Такая энергия важна для домов, школ, заводов и транспорта, а рядом с объектами появляются новые рабочие места.
</a:t>
            </a:r>
            <a:endParaRPr lang="en-US" sz="1337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обслуживание гидроузлов требуют инженеров, рабочих и специалистов по ремонту. Это поддерживает местную занятость и притягивает молодых людей.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для специалистов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пути помогают перевозить грузы и развивать порты, склады и логистику. Поэтому города у крупных рек и морей получают дополнительные экономические преимущества.
</a:t>
            </a:r>
            <a:endParaRPr lang="en-US" sz="1395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логистика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энергия, транспорт и рабочие места, населённые пункты растут быстрее. Именно поэтому люди чаще переезжают в районы с крупными водными объектами.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водного риска к переселению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чрезвычайные ситуации и ухудшение качества воды меняют решения людей о проживании и переезде.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помогает городам расти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Новгород, Казань и Владивосток выросли в местах, где вода помогает перевозить грузы, связывает районы и облегчает хозяйственную деятельность города.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преимущества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и морские пути поддерживают торговлю, промышленность и образование. Поэтому в таких городах больше возможностей для учёбы, работы и общения с другими регионами.
</a:t>
            </a:r>
            <a:endParaRPr lang="en-US" sz="1781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возможности расширяются, население чаще выбирает эти города для переезда. Так вода косвенно усиливает приток жителей и делает города более заметными.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паводков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затопления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поймах крупных рек дома и дороги сильнее подвержены подтоплению. Даже обычный паводок может нарушить привычную жизнь и повредить имущество.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Временный отъезд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подъёма воды жители иногда временно уезжают к родственникам или в пункты размещения. Это помогает переждать опасный период и сократить потери.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паводки повторяются, люди выбирают более безопасные кварталы или даже другой город. Решение зависит от частоты ЧС и качества защиты территории.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меняет карту расселения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вода влияет на расселение людей через три вещи: условия жизни, работу и безопасность. Где воды достаточно и она чистая, там жить легче и население закрепляется.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2026-07-26T22:33:55Z</dcterms:created>
  <dcterms:modified xsi:type="dcterms:W3CDTF">2026-07-26T22:33:55Z</dcterms:modified>
</cp:coreProperties>
</file>