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эндокринной системы и её значение для организма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регулирует рост, обмен веществ и адаптацию к среде.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эндокринной системы начались в XIX веке с изучения влияния желез на организм. Сегодня известно более 50 гормонов, влияющих на развитие, обмен веществ и поведение человека.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гормонов: от первых открытий к современным знаниям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4575" y="1291100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127" y="1291100"/>
            <a:ext cx="291497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0600" y="3059858"/>
            <a:ext cx="364200" cy="291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и функции эндокринной системы
</a:t>
            </a:r>
            <a:endParaRPr lang="en-US" sz="246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выделяют гормоны напрямую в кровь, регулируя различные процессы организма без помощи протоков.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
</a:t>
            </a:r>
            <a:endParaRPr lang="en-US" sz="1061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поддерживают правильные темпы роста и развития тканей и органов в течение всей жизни.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роста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гормоны влияют на эмоциональное состояние и психическую устойчивость человека.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настроения
</a:t>
            </a:r>
            <a:endParaRPr lang="en-US" sz="1168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баланс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регулируют обмен веществ и уровень энергии, обеспечивая стабильность и работоспособность организма.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координирует процессы полового созревания и изменения организма в различных возрастных периодах.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развития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750" y="1161638"/>
            <a:ext cx="2006400" cy="1771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327" y="1161638"/>
            <a:ext cx="2006400" cy="17712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4900" y="1161638"/>
            <a:ext cx="2006400" cy="17712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1475" y="1161638"/>
            <a:ext cx="2006400" cy="17712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функции основных эндокринных желез
</a:t>
            </a:r>
            <a:endParaRPr lang="en-US" sz="2478" dirty="0"/>
          </a:p>
        </p:txBody>
      </p:sp>
      <p:sp>
        <p:nvSpPr>
          <p:cNvPr id="11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1775" y="3445725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Гипофиз: главный регулятор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 у основания мозга, гипофиз управляет работой других желез с помощью гормонов, контролируя общий баланс и развитие организма.
</a:t>
            </a:r>
            <a:endParaRPr lang="en-US" sz="1013" dirty="0"/>
          </a:p>
        </p:txBody>
      </p:sp>
      <p:sp>
        <p:nvSpPr>
          <p:cNvPr id="13" name="Text 3"/>
          <p:cNvSpPr txBox="1"/>
          <p:nvPr/>
        </p:nvSpPr>
        <p:spPr>
          <a:xfrm>
            <a:off x="25583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на шее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располагается на передней стороне шеи и отвечает за скорость обмена веществ, влияя на уровень энергии и теплообмен.
</a:t>
            </a:r>
            <a:endParaRPr lang="en-US" sz="1013" dirty="0"/>
          </a:p>
        </p:txBody>
      </p:sp>
      <p:sp>
        <p:nvSpPr>
          <p:cNvPr id="14" name="Text 4"/>
          <p:cNvSpPr txBox="1"/>
          <p:nvPr/>
        </p:nvSpPr>
        <p:spPr>
          <a:xfrm>
            <a:off x="462487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у почек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находятся на верхушках почек и вырабатывают гормоны, которые участвуют в стрессовых реакциях и поддержании баланса воды и давления.
</a:t>
            </a:r>
            <a:endParaRPr lang="en-US" sz="1013" dirty="0"/>
          </a:p>
        </p:txBody>
      </p:sp>
      <p:sp>
        <p:nvSpPr>
          <p:cNvPr id="15" name="Text 5"/>
          <p:cNvSpPr txBox="1"/>
          <p:nvPr/>
        </p:nvSpPr>
        <p:spPr>
          <a:xfrm>
            <a:off x="66914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и половые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расположена позади желудка и регулирует сахар в крови, а половые железы в паховой области формируют половые признаки и репродуктивные функции.
</a:t>
            </a:r>
            <a:endParaRPr lang="en-US" sz="9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эндокринологии,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 повышается ночью для восстановления тканей. Кортизол увеличивается утром, помогая проснуться.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гормоны имеют ритмы, соответствующие физиологическим нуждам организма в течение дня.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гормоны и их суточные колебания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выделяет гормон роста, стимулируя рост костей и тканей, что важно для детского и подросткового возраста.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Адренокортикотропный гормон гипофиза контролирует работу надпочечников, влияя на стрессовые реакции и обмен веществ.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производит пролактин, регулирующий лактацию и репродуктивные функции у женщин.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гипофиза в гормональной регуляции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железа: главные влияния на организм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недостатка гормонов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Недостаточность гормонов ведёт к слабости, усталости и набору веса из-за замедленного обмена веществ.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йод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йода — морепродукты и морская соль, необходимые для правильной работы щитовидной железы.
</a:t>
            </a:r>
            <a:endParaRPr lang="en-US" sz="109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тироксин и трийодтиронин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вырабатывает тироксин и трийодтиронин, ускоряющие обмен веществ и регулирующие энергетический уровень организма.
</a:t>
            </a:r>
            <a:endParaRPr lang="en-US" sz="10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6869" y="1394038"/>
            <a:ext cx="2950261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железа специфически влияет на определённые системы и процессы в организме.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расположение, основные гормоны и функции ключевых эндокринных желез.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желез внутренней секреции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Инсулин, выделяемый поджелудочной, снижает уровень сахара в крови, обеспечивая энергетический баланс.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повышает уровень глюкозы, мобилизуя запасы энергии при необходимости.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выработки инсулина приводит к развитию диабета, требующего постоянного контроля.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и контроль глюкозы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регуляции гормонов в организме, обеспечивающий баланс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гормональной регуляции с обратной связью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продуцируют адреналин, обеспечивающий мгновенную реакцию организма на стресс, усиливая сердечный ритм и мобилизуя энергию для быстрого действия.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Кортизол, выделяемый этими железами, регулирует гормональный баланс, иммунитет и артериальное давление при длительном воздействии стрессовых факторов.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Надпочечники: реакция на стресс и поддержка гомеостаза
</a:t>
            </a:r>
            <a:endParaRPr lang="en-US" sz="2364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 у мальчиков вырабатывают тестостерон, который стимулирует рост мышц, изменение голоса и развитие вторичных половых признаков.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гормоны регулируют рост и распределение волос, развитие костной системы, а также обуславливают изменения телосложения в период полового созревания.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яичники продуцируют эстроген, влияющий на формирование женских черт, зачатие и менструальный цикл.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гормонов важен для нормального развития и здоровья подростков, а гормональные нарушения могут приводить к проблемам с физическим и психоэмоциональным состоянием.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 и формирование признаков пола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 у подростков приводит к замедленному росту, усталости и снижению умственной активности, что негативно сказывается на учёбе и развитии.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детском возрасте: основные типы и последствия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вызывает постоянную жажду, слабость и требует контроля сахара для предотвращения осложнений и нормализации состояния.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роста и гормональные дисбалансы могут вызывать задержку полового созревания, снижая качество жизни и физическое состояние детей.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Диабет возникает из-за нехватки инсулина, необходимого для усвоения глюкозы организмом. Это ведёт к повышенному сахару в крови и вызывает усталость и обезвоживание.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включают частое мочеиспускание, постоянную жажду и медленное заживление ран. Для контроля требуется строгая диета и регулярный мониторинг уровня глюкозы.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диабет: причины и симптомы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986" y="1808050"/>
            <a:ext cx="4346929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данные, подростковая эндокринология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симптомы, причины и рекомендации для гипотиреоза и гипертиреоза у подростков, показывая различия в проявлениях и подходах к лечению.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состояния требуют своевременного выявления и корректного лечения для восстановления обмена веществ и предотвращения осложнений.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 и гипертиреоз: сравнение проявлений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уровня гормонов могут вызывать депрессивные состояния и тревожность, что значительно снижает учебные способности подростков.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медицина применяет гормональную терапию для коррекции психического здоровья и улучшения общего состояния подростков.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гормонального баланса у подростков приводят к частым перепадам настроения и эмоциональной нестабильности.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гормонов на эмоциональное состояние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гормона роста проявляется замедленным развитием и карликовостью, влияя на физический вид и функциональное состояние организма.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включает анализ крови и контроль за динамикой роста, что помогает вовремя выявить и начать лечение отклонений.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роста: причины и диагностика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Диабет остаётся лидером среди эндокринных нарушений подросткового возраста, требующим особого внимания.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редкость других заболеваний, все требуют своевременного выявления для эффективного лечения и улучшения качества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частоты эндокринных заболеваний среди подростков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достаточным количеством витаминов и минералов способствует нормальному функционированию желез и поддержанию гормонального баланса.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поддержка здоровья эндокринной системы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помогают поддерживать оптимальную массу тела и стимулируют выработку гормонов, улучшая общее самочувствие.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продуктов, богатых йодом, таких как морская рыба и морепродукты, предотвращает нарушения работы щитовидной железы.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медицинские осмотры позволяют своевременно выявлять и корректировать нарушения, что особенно важно в подростковом возрасте.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эндокринной системе — залог здоровья и гармоничного развития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эндокринной системы и её профилактики позволяет контролировать здоровье, своевременно распознавать болезни и обеспечивать гармоничное развитие подростков.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2026-05-08T23:41:50Z</dcterms:created>
  <dcterms:modified xsi:type="dcterms:W3CDTF">2026-05-08T23:41:50Z</dcterms:modified>
</cp:coreProperties>
</file>