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основа слова: знакомство с частями слова
</a:t>
            </a:r>
            <a:endParaRPr lang="en-US" sz="3236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слово как конструктор и узнаем его важные части.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 слове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умеем замечать, что слова называют предметы, признаки и действия, а ещё могут изменяться. Сегодня посмотрим, какая часть остаётся общей, а какая любит менять форму.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основа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это часть слова без окончания. Она помогает узнать слово даже тогда, когда форма меняется, поэтому значение остаётся понятным.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часто находится корень, а иногда к нему добавляются приставка и суффикс. Все они вместе помогают слову быть узнаваемым.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домик, домики и домика, видно, что основа домик остаётся общей. Меняется только окончание, а слово всё равно узнаётся.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маленькая часть с большой работой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стоит в конце слова и может меняться. Именно оно помогает слову принимать разные формы, как будто слово надевает разные костюмчики.
</a:t>
            </a:r>
            <a:endParaRPr lang="en-US" sz="118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стол, стола и столу изменяется последняя часть. По окончанию можно заметить, в какой форме стоит слово и как оно связано с другими словами.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Возьми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слово и подумай, можно ли его изменить по форме.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Подбери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2–3 формы: лес — леса — лесу или мама — мамы — маме.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Найди изменяемую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Часть, которая меняется в этих формах, и есть окончание; если слово не меняется, окончания нет.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основу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убери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основу, сначала определяют окончание и мысленно убирают его. Всё, что останется, и будет основой слова.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сохраняет слово узнаваемым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трава и окно после удаления окончания остаются основы трав- и окн-. Они показывают, о каком слове идёт речь.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основа совпадает со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стол, дом и день в начальной форме окончание не видно. Поэтому основа совпадает со всем словом, и это нормально.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и неизменяемые слова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слова могут принимать разные формы: книга, книги, книге. У них меняется окончание, а основа помогает узнать одно и то же слово.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 не меняют форму: пальто, метро, кофе. Их нельзя «переодеть» в другое окончание, как обычное слово.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неизменяемых слов окончания нет, потому что слово всегда остаётся одинаковым. Вся его форма считается основой — просто и удобно.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 запомнить: не каждое слово в русском языке изменяется. Иногда слово ведёт себя очень спокойно и никуда не спешит.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не пишется, но оно есть по смыслу. Его можно заметить в начальной форме слов стол, дом, день, когда других букв в конце нет.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стол — стола — столу, станет видно: в первой форме окончание как будто спряталось. Оно не исчезло, а просто не обозначено буквой.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слова по частям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определить окончание и основу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84229"/>
            <a:ext cx="614400" cy="49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810969"/>
            <a:ext cx="614400" cy="4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117254"/>
            <a:ext cx="614400" cy="49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окончание помогает словам в предложении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словам подходить друг к другу по форме, чтобы предложение звучало правильно и понятно. Слова как будто держатся за руки.
</a:t>
            </a:r>
            <a:endParaRPr lang="en-US" sz="915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форму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весёлый кот, весёлая кошка, весёлое окно видно, что окончание меняется вместе с родом. Это помогает выбрать нужную форму без путаницы.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ясной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окончаниям мы понимаем, кто о ком говорится и какое слово связано с другим. Речь становится аккуратной, а текст — понятным.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основа сохраняет смысл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это «скелет» слова: она остаётся узнаваемой, даже когда меняется окончание. Поэтому в словах дом, дома, дому мы сразу понимаем, о каком предмете идёт речь.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сравнивают разные формы одного слова, им легче заметить общую часть. Она помогает не перепутать близкие слова и быстро увидеть, что смысл остаётся тем же.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особенно удобно: слово может «переодеваться» по форме, но его основа каждый раз подсказывает, что перед нами знакомое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разные окончания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меняет форму, но не имя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рядом стоят формы: ученик, ученика, ученику, учеником. Слово легко узнаётся по общей части ученик-, а меняется только конец. Так видно, как окончание помогает слову «подстроиться» к предложению.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на четырёх карточках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карточки с формами слова по рядам, сразу заметно: основа остаётся общей, а окончания разные. Ученик будто надевает разные «шапочки» в зависимости от роли в предложении, но сам остаётся тем же самым.
</a:t>
            </a:r>
            <a:endParaRPr lang="en-US" sz="8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окончание путают с суффиксом и берут лишнюю часть слова. Чтобы не ошибиться, нужно сначала изменить слово и посмотреть, что в нём действительно меняется.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часто не видно, поэтому слова стол, дом, конь могут сбивать с толку. Но при изменении формы становится ясно, что окончание есть, хотя оно не написано.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слова изменяются по форме. Если слово вроде пальто или кофе не меняется, значит, у него нет окончания в обычном школьном разборе.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искать окончание, не проверив слово в нескольких формах. Лучше сравнить короткий ряд слов, чтобы увидеть изменения без лишних догадок.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учебных форм слов в теме «Окончание, основа»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форм одного слова: так легче заметить, какая часть меняется. Этот маленький приём помогает быстро проверить разбор и не потеряться в буквах.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обычно достаточно, чтобы увидеть окончание и не перепутать его с основной частью.
</a:t>
            </a:r>
            <a:endParaRPr lang="en-US" sz="26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«книга» по шагам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по учебному примеру: сравнение форм слова «книга» показывает, какая часть меняется, а какая остаётся общей.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основа в речи и тексте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слово редко стоит в одной и той же форме. Оно меняется так, чтобы удобно и правильно звучать рядом с другими словами в предложении.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и предложении окончания помогают словам «договориться» между собой. Благодаря этому становится понятно, кто, что и с чем связано.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 общей и узнаваемой, даже если форма слова изменилась. Поэтому читатель легко замечает знакомое слово в тексте и не теряет мысль.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коротких рассказов и при письме по образцу это особенно полезно: можно быстрее увидеть знакомую основу и правильно выбрать окончание.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 уроках русского языка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всё становится яснее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находить основу и окончание, разбор слов в тетради идёт спокойнее и аккуратнее. Слово легче проверить, исправить и записать без путаницы. Даже стрелки на полях становятся понятнее, потому что видно, куда меняется форма.
</a:t>
            </a:r>
            <a:endParaRPr lang="en-US" sz="91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подсказывают правильный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 помогают сравнивать формы и замечать изменения почти как в игре. Ребёнок видит, где основа остаётся, а где слово «переодевается» в новое окончание. Так упражнения выполняются увереннее и без лишних догадок.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87" y="1535175"/>
            <a:ext cx="410025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темы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 без окончания. Она сохраняет главное значение слова и помогает узнавать его в разных формах, даже если окончание меняется.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Изменяемая часть слова в конце. Она показывает форму слова и помогает ему связываться с другими словами в предложении, словно маленький помощник.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Окончание, которое не пишется, но выделяется при разборе. Его можно заметить, если сравнить слово с другими формами и увидеть, что часть как будто скрыта.
</a:t>
            </a:r>
            <a:endParaRPr lang="en-US" sz="14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перед итогом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 окончание выполняют разные задачи. Основа хранит узнаваемую часть слова, а окончание помогает ему менять форму и «подходить» к другим словам.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сравнить в нескольких формах, легко увидеть общую часть и изменяемую часть. Такой способ делает разбор понятным и помогает не путаться в словах.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ребёнок смотрит на форму слова, тем легче ему читать, писать и проверять себя. Это полезный навык для любых школьных упражнений.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основе и окончании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это сердце слова без окончания, а окончание помогает ему изменяться и дружить с другими словами. Эти знания делают чтение и письмо точнее 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2026-05-21T21:01:06Z</dcterms:created>
  <dcterms:modified xsi:type="dcterms:W3CDTF">2026-05-21T21:01:06Z</dcterms:modified>
</cp:coreProperties>
</file>