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image" Target="../media/image-11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1085985" y="1196341"/>
            <a:ext cx="35850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о революции и Гражданской войне: эпоха перелома, человеческий выбор, историческая память
</a:t>
            </a:r>
            <a:endParaRPr lang="en-US" sz="2616" dirty="0"/>
          </a:p>
        </p:txBody>
      </p:sp>
      <p:sp>
        <p:nvSpPr>
          <p:cNvPr id="5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литература сохранила боль и смысл революционной эпохи?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и Гражданская война: исторический разлом
</a:t>
            </a:r>
            <a:endParaRPr lang="en-US" sz="1865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1917–1922 годы изменили страну, язык и человеческие судьбы. Литература стала не только отражением событий, но и способом понять страх, надежду, ожесточение и утрату, пережитые обществом на фоне падения старого мира.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роль литературы после 1917 года
</a:t>
            </a:r>
            <a:endParaRPr lang="en-US" sz="2576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революции писатели оказались перед выбором: поддержать новую власть, уйти в эмиграцию, сохранить внутреннее несогласие или попытаться говорить независимо.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текстах усилились мотивы распада семьи, дома и собственности, а также столкновения идеологии с личной совестью и поиском нового героя.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стала для многих авторов испытанием самой культуры: прежний литературный язык уже не мог полностью выразить масштаб исторической катастрофы.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поэма «Двенадцать»: революция как стихия
</a:t>
            </a:r>
            <a:endParaRPr lang="en-US" sz="1695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Заснеженный Петроград
</a:t>
            </a:r>
            <a:pPr algn="l" indent="0" marL="0">
              <a:lnSpc>
                <a:spcPct val="90000"/>
              </a:lnSpc>
              <a:buNone/>
            </a:pPr>
            <a:r>
              <a:rPr lang="en-US" sz="38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 Блока погружён в метель, шум, крики и ощущение хаоса. Пространство улицы становится символом исторического слома, где привычные ориентиры исчезают на глазах, а будущее ещё не обрело формы.
</a:t>
            </a:r>
            <a:endParaRPr lang="en-US" sz="1143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Рваный ритм эпохи
</a:t>
            </a:r>
            <a:pPr algn="l" indent="0" marL="0">
              <a:lnSpc>
                <a:spcPct val="90000"/>
              </a:lnSpc>
              <a:buNone/>
            </a:pPr>
            <a:r>
              <a:rPr lang="en-US" sz="37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9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интонация, резкие смены тона и плакатная энергия передают движение толпы и напряжение времени. Поэма звучит как уличный репортаж, в котором художественная форма сама подчинена революционной стихии.
</a:t>
            </a:r>
            <a:endParaRPr lang="en-US" sz="1118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Спорный финал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Христа в финале вызвал острые споры о смысле революции и позиции автора. Он соединяет разрушение и надежду, оставляя читателя перед вопросом: ведёт ли историческая буря к очищению или к новой трагедии?
</a:t>
            </a:r>
            <a:endParaRPr lang="en-US" sz="114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поэма «Двенадцать»: революция как стихия
</a:t>
            </a:r>
            <a:endParaRPr lang="en-US" sz="1695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революционного времени: разные реакции на исторический перелом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строит энергичную, напористую речь, связанную с городом, агитацией и верой в преобразование мира через слово и действие.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Есенин ощущает разрыв с деревенской Русью: привычный уклад исчезает, а вместе с ним рушится целостный образ родины и личной опоры.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Цветаевой в эмиграции революция звучит как внутренний разлом: память о России сохраняется, но вернуться к прежней культурной целостности уже невозможно.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673094"/>
            <a:ext cx="4724400" cy="19314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Объединяющая тема — человеческая цена исторического перелома, независимо от авторской позиции.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Программа и тексты русской литературы XX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разных авторов показывают одну эпоху с разных сторон: от революционной стихии до личной и семейной трагедии.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о революции и Гражданской войне
</a:t>
            </a:r>
            <a:endParaRPr lang="en-US" sz="1717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«Белой гвардии» и «Днях Турбиных» Киев показан как город, где рушатся армия, порядок и привычная семейная жизнь. История вторгается в дом, меняя саму ткань повседневности.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Турбиных воплощает интеллигентскую культуру, пытающуюся удержать достоинство, память и тепло в момент, когда внешняя буря делает человека особенно уязвимым.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6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Булгаков: война как распад домашнего мира
</a:t>
            </a:r>
            <a:endParaRPr lang="en-US" sz="1966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русской литературы о революции и Гражданской войне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литературы эпохи революции и Гражданской войны
</a:t>
            </a:r>
            <a:endParaRPr lang="en-US" sz="1695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авторов прежде всего интересует не политический итог, а человеческий опыт исторического слома.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мотивы насилия, выбора и разрушения привычного мира — именно они объединяют большинство текстов периода.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«Тихом Доне» война разрушает не только общественный порядок, но и саму структуру казачьего мира, где род, земля и честь оказываются втянуты в исторический конфликт.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 проходит через столкновение с разными силами, но ни одна из сторон не даёт ему нравственной опоры: каждая связана с новой жестокостью и потерями.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романе становится ареной распада: личные чувства, кровные связи и долг перед близкими постоянно вступают в противоречие с политическим выбором.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показывает Гражданскую войну как братоубийство, в котором победа не отменяет боли, а историческое движение оборачивается глубокой человеческой травмой.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Шолохов и донской эпос Гражданской войны
</a:t>
            </a:r>
            <a:endParaRPr lang="en-US" sz="1941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Типичный путь героя в литературе о Гражданской войне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повторяющийся сюжетный и смысловой путь героев у Булгакова, Шолохова, Пастернака и писателей эмиграции.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718" y="1175595"/>
            <a:ext cx="481895" cy="4283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7779" y="1160879"/>
            <a:ext cx="457715" cy="45771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127083" y="1160879"/>
            <a:ext cx="343286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1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потерянной России в эмигрантской прозе и поэзии
</a:t>
            </a:r>
            <a:endParaRPr lang="en-US" sz="171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как утрата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писателей эмиграции образ дома становится не бытовой деталью, а знаком утраченного мира, где были язык, уклад, родственные связи и ощущение исторической непрерывности.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как память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Родина в их текстах существует прежде всего в воспоминании: она сохраняется в интонации, пейзаже, деталях быта и болезненном сопоставлении прошлого с настоящим изгнания.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культуры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Бунин, Ходасевич, Георгий Иванов и другие авторы стремились удержать высокую литературную традицию, когда сама культурная среда оказалась разорвана революцией и последующей эмиграцией.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как разлом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Эмигрантские тексты рассматривают 1917 год как цивилизационный перелом, после которого невозможны прежняя целостность личности, доверие к истории и возвращение к дореволюционной России.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05384" y="1245327"/>
            <a:ext cx="2676501" cy="356402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Бунин и «Окаянные дни»: взгляд очевидца на распад эпохи
</a:t>
            </a:r>
            <a:endParaRPr lang="en-US" sz="1695" dirty="0"/>
          </a:p>
        </p:txBody>
      </p:sp>
      <p:sp>
        <p:nvSpPr>
          <p:cNvPr id="8" name="Text 1"/>
          <p:cNvSpPr txBox="1"/>
          <p:nvPr/>
        </p:nvSpPr>
        <p:spPr>
          <a:xfrm>
            <a:off x="535600" y="1943435"/>
            <a:ext cx="2094273" cy="25386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Бунин ведёт запись как свидетель, фиксируя страх, озлобление и бытовое обнищание. Дневниковая форма усиливает ощущение непосредственности и не позволяет скрыть личную боль автора.
</a:t>
            </a:r>
            <a:endParaRPr lang="en-US" sz="1050" dirty="0"/>
          </a:p>
        </p:txBody>
      </p:sp>
      <p:sp>
        <p:nvSpPr>
          <p:cNvPr id="9" name="Text 2"/>
          <p:cNvSpPr txBox="1"/>
          <p:nvPr/>
        </p:nvSpPr>
        <p:spPr>
          <a:xfrm>
            <a:off x="5839518" y="1943435"/>
            <a:ext cx="2094300" cy="253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книге революция показана не как абстрактное событие, а как разрушение повседневной жизни. Через точные наблюдения о Москве и Одессе возникает образ исторического распада.
</a:t>
            </a:r>
            <a:endParaRPr lang="en-US" sz="1050" dirty="0"/>
          </a:p>
        </p:txBody>
      </p:sp>
      <p:sp>
        <p:nvSpPr>
          <p:cNvPr id="10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произведений А. Блока, М. Булгакова, М. Шолохова, И. Бунина и Б. Пастернака; обобщение по школьному литературному канону
</a:t>
            </a:r>
            <a:endParaRPr lang="en-US" sz="775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Судьбы героев в произведениях эпохи
</a:t>
            </a:r>
            <a:endParaRPr lang="en-US" sz="265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героев чаще доминируют потери и разрыв жизненных связей, чем устойчивый успех или восстановление прежнего порядка.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человека в литературе эпохи связан с травмой, а не с триумфом: личная цена истории оказывается выше политического 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плаката к внутренней речи: особенности языка эпохи
</a:t>
            </a:r>
            <a:endParaRPr lang="en-US" sz="1835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революционные годы широко используются лозунговая интонация, резкие обращения, разговорная речь и публицистическая энергия, потому что литература стремится мгновенно откликнуться на исторический слом.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Одновременно усиливаются символика, психологическая глубина и внутренняя речь героя: прежние способы изображения уже не передают масштаб потерь, сомнений и нравственного потрясения.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Важнейший конфликт эпохи — столкновение официальной риторики и личного голоса. Именно он определяет художественную выразительность многих произведений 1920–1930-х годов.
</a:t>
            </a:r>
            <a:endParaRPr lang="en-US" sz="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1690205"/>
            <a:ext cx="5506500" cy="18705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жанры фиксируют разные стороны катастрофы: чувство, конфликт, свидетельство и историческую перспективу.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литературный корпус текстов о революции и Гражданской войне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разные роды литературы осмысливают революцию и Гражданскую войну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один и тот же исторический материал по-разному раскрывается в лирике, романе, драме и мемуарах.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883" y="1171575"/>
            <a:ext cx="3678909" cy="375219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73320" y="129027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«Доктор Живаго» показывает революцию и Гражданскую войну через биографию Юрия Живаго. Герой ценит духовную свободу, любовь и право не подчиняться безличной политической необходимости.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73320" y="2684737"/>
            <a:ext cx="2957109" cy="1089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особенно важен тем, что историческое давление разрушает частную жизнь незаметно и глубоко: меняются речь, отношения, привычный уклад и сама возможность внутренней цельности.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95550" y="399850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5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Пастернак: история через судьбу частного человека
</a:t>
            </a:r>
            <a:endParaRPr lang="en-US" sz="1758" dirty="0"/>
          </a:p>
        </p:txBody>
      </p:sp>
      <p:sp>
        <p:nvSpPr>
          <p:cNvPr id="9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трактовок революции и Гражданской войны в русской литературе XX века
</a:t>
            </a:r>
            <a:endParaRPr lang="en-US" sz="793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Советский канон и альтернативные трактовки революции
</a:t>
            </a:r>
            <a:endParaRPr lang="en-US" sz="1794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не спор о фактах, а различие художественных акцентов, определяющих образ одной и той же эпохи.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тема раскололась на несовместимые версии: героическую и трагическую, коллективную и личную.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тексты остаются актуальными
</a:t>
            </a:r>
            <a:endParaRPr lang="en-US" sz="2447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Они помогают понять, как общество переживает раскол, когда пропаганда, страх и насилие начинают определять повседневную жизнь людей.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 этих произведениях особенно заметна ответственность слова: писатель не просто сообщает о событии, а оценивает его нравственный смысл.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Литература эпохи напоминает, что любая политическая победа имеет человеческую цену, выраженную в потерях, разрывах и внутреннем опустошении.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Для современного читателя важен и сам способ художественного сопротивления жестокости: память, совесть и сострадание становятся формой исторической правды.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анализа произведения о революции и Гражданской войне
</a:t>
            </a:r>
            <a:pPr algn="l" indent="0" marL="0">
              <a:lnSpc>
                <a:spcPct val="9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сравнивать тексты разных авторов и видеть связь между историей, образом героя и авторской оценкой эпохи.
</a:t>
            </a:r>
            <a:endParaRPr lang="en-US" sz="2136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как память о расколотой эпохе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о революции и Гражданской войне сохраняют не только факты истории, но и её нравственную цену. Они учат видеть в человеке больше, чем жертву идеологии или участника войны.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2026-05-23T21:55:43Z</dcterms:created>
  <dcterms:modified xsi:type="dcterms:W3CDTF">2026-05-23T21:55:43Z</dcterms:modified>
</cp:coreProperties>
</file>