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в комбинаторике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объекты без учёта порядка.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без порядка в комбинаторике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Комбинаторика помогает считать варианты выбора. Сочетания применяют тогда, когда важен состав, а не порядок: например, команда, набор карточек или группа учеников.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сочетания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397850"/>
            <a:ext cx="46785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состав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объектов считается одним вариантом, если меняется только порядок элементов. В сочетаниях важен сам состав: {А, Б, В} и {Б, В, А} — это один выбор.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2498884"/>
            <a:ext cx="46785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выбора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удобно применять в задачах, где нужно выбрать несколько объектов из группы. Например, можно выбрать 3 дежурных из 10 или 5 книг из 12.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261600" y="3599913"/>
            <a:ext cx="46785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порядок не важен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взять 2 билета из 8, то каждый набор из двух билетов считается отдельно, но порядок внутри набора не влияет на результат.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317494"/>
            <a:ext cx="4873500" cy="83136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Перестановки и сочетания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два типа подсчёта: когда порядок важен и когда он не влияет на ответ.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смысл выбора не меняется при перестановке элементов, нужно считать сочетания.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базовых определений комбинаторики.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25" y="1809190"/>
            <a:ext cx="249900" cy="1999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2850" y="1809190"/>
            <a:ext cx="249900" cy="199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5325" y="1798083"/>
            <a:ext cx="249900" cy="22213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применяют сочетания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выбирают команду, важен только её состав. Если участники те же самые, но стоят в другом порядке, ответ не меняется, значит подходит подсчёт сочетаний.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предметов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отборе предметов учитывают, какие именно объекты взяли, а не их очередь. Это типично для задач с книгами, карточками, цветами или деталями.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Ингредиенты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рецептах и наборах ингредиентов важен список компонентов. Смена порядка не создаёт новый набор, поэтому здесь тоже используют сочетания.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Лотерейный набор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выигрывает любой набор билетов, а не их расположение, порядок не влияет на результат. Такие задачи естественно решаются через сочетания.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выбора: n и k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559275" y="1311900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Дано множество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задают количество всех объектов, обозначая его n. Это общее множество, из которого нужно сделать выбор, не повторяя элементы.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59275" y="2537654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выбрать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выбирают k объектов. Условие задачи требует, чтобы k не превышало n, иначе выбрать столько элементов просто невозможно.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59275" y="3763402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считаем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Полученный выбор рассматривают как подмножество размера k. Именно число таких подмножеств и требуется найти в задачах на сочетания.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умножения к делению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упорядоченных выборов к числу сочетаний через деление на число перестановок.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сочетаний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35300"/>
            <a:ext cx="40512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формулы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сочетаний записывается так: C(n, k)=n! /(k! (n−k)!). Она показывает, сколько способов выбрать k объектов из n, если порядок внутри выбора не важен.
</a:t>
            </a:r>
            <a:endParaRPr lang="en-US" sz="1542" dirty="0"/>
          </a:p>
        </p:txBody>
      </p:sp>
      <p:sp>
        <p:nvSpPr>
          <p:cNvPr id="7" name="Text 3"/>
          <p:cNvSpPr txBox="1"/>
          <p:nvPr/>
        </p:nvSpPr>
        <p:spPr>
          <a:xfrm>
            <a:off x="4831146" y="1935300"/>
            <a:ext cx="40512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и использовать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Читают это так: «число сочетаний из n по k». Формула удобна тем, что сразу даёт ответ для любых допустимых значений n и k.
</a:t>
            </a:r>
            <a:endParaRPr lang="en-US" sz="154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Факториал нужен, чтобы сначала посчитать все упорядоченные варианты, а потом убрать повторяющиеся перестановки одного и того же набора.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Стандартное соглашение в комбинаторике.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0!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 единице, чтобы формулы сочетаний оставались согласованными.
</a:t>
            </a:r>
            <a:endParaRPr lang="en-US" sz="237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Мини-пример с числами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пяти объектов число сочетаний заметно меньше числа упорядоченных пар.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Сочетаний вдвое меньше, потому что порядок внутри пары не учитывается.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формуле C(5,2)=10; упорядоченные пары: 5×4=20.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считать сочетания шаг за шагом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вычисления C(n, k) на примере C(6,3)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задача: команда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3940575" y="1747975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выбора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задаче важно не место в списке, а сам состав команды. Поэтому из 8 учеников выбирают 3 именно как сочетание, без учёта очередности.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940575" y="2828738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Подсчёт вариантов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Подставляем данные в формулу: C(8,3)=8! /(3! ·5!). После сокращения получаем 56 возможных команд. Это число показывает, сколько разных троек можно собрать.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940575" y="3909500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поменять выбранных учеников местами, команда останется той же. Значит, порядок не влияет на ответ, и здесь не нужны перестановки.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сочетаний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009410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k элементов из n и получаем тот же набор, что и при мысли о невыбранных n−k элементах. Это одна и та же ситуация.
</a:t>
            </a:r>
            <a:endParaRPr lang="en-US" sz="1542" dirty="0"/>
          </a:p>
        </p:txBody>
      </p:sp>
      <p:sp>
        <p:nvSpPr>
          <p:cNvPr id="8" name="Text 3"/>
          <p:cNvSpPr txBox="1"/>
          <p:nvPr/>
        </p:nvSpPr>
        <p:spPr>
          <a:xfrm>
            <a:off x="3179491" y="2010510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замена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C(n, k)=C(n, n−k). Если второе число меньше, считать обычно проще. Например, C(10,8) удобнее заменить на C(10,2).
</a:t>
            </a:r>
            <a:endParaRPr lang="en-US" sz="1542" dirty="0"/>
          </a:p>
        </p:txBody>
      </p:sp>
      <p:sp>
        <p:nvSpPr>
          <p:cNvPr id="9" name="Text 4"/>
          <p:cNvSpPr txBox="1"/>
          <p:nvPr/>
        </p:nvSpPr>
        <p:spPr>
          <a:xfrm>
            <a:off x="6097381" y="2010523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помогает быстро проверять ответы и экономить время в задачах. Достаточно выбрать более короткий путь вычисления, а результат останется тем же.
</a:t>
            </a:r>
            <a:endParaRPr lang="en-US" sz="151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треугольника Паскаля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строках треугольника сразу видны значения сочетаний. Чем ниже строка, тем больше вариантов выбора; центральные числа обычно растут быстрее крайних.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следующая строка строится по простому правилу суммы соседних чисел, поэтому треугольник Паскаля удобен для быстрого поиска сочетаний.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Паскаля, построенный по правилу суммирования соседних чисел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Строка для n=4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строке для n=4 числа читаются слева направо как коэффициенты сочетаний: от C(4,0) до C(4,4).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Крайние значения всегда равны 1, а середина строки даёт наибольшие числа. Это помогает быстро находить нужный коэффициент без полной формулы.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Строка треугольника Паскаля для n=4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 перестановками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возникает, когда считают АБ и БА разными ответами. Если задача говорит только о выборе, а не о порядке, нужна формула сочетаний.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Неверные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подставлять k больше n: выбрать больше объектов, чем есть, невозможно. Если такое получилось, значит, условие прочитано неверно или допущена ошибка в записи.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 сокращении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сокращении факториалов важно не терять множители и не сокращать лишнее. Лучше выписывать шаги аккуратно, чтобы видеть, что именно остаётся в числителе и знаменателе.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считают порядок там, где он не влияет на результат. Перед вычислением полезно спросить себя: меняется ли ответ, если переставить выбранные элементы местами?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себя: три примера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три короткие задачи и сравните свои ответы с таблицей. Здесь удобно использовать и формулу, и быстрые правила для крайних случаев.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Вторую и третью задачи можно проверить без полного вычисления: C(n, 1)=n и C(n, n−1)=n. Это хороший способ быстро контролировать себя.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формуле сочетаний C(n, k)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себя: немного сложнее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тренировке главное — не торопиться и сначала выбрать удобную форму записи. Симметрия особенно полезна, когда k близко к n.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ответы находятся по одной логике: формула даёт число вариантов, а симметрия подтверждает равенство C(8,3) и C(8,5).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формуле сочетаний и свойству симметрии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резюме
</a:t>
            </a:r>
            <a:endParaRPr lang="en-US" sz="221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на 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важен только состав группы или набора, а не порядок, выбирают сочетания. Это основной ориентир, который помогает сразу понять, какую формулу применять.
</a:t>
            </a:r>
            <a:endParaRPr lang="en-US" sz="1342" dirty="0"/>
          </a:p>
        </p:txBody>
      </p:sp>
      <p:sp>
        <p:nvSpPr>
          <p:cNvPr id="9" name="Text 3"/>
          <p:cNvSpPr txBox="1"/>
          <p:nvPr/>
        </p:nvSpPr>
        <p:spPr>
          <a:xfrm>
            <a:off x="2445608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формулу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формула: C(n, k)=n! /(k! (n−k)!). Она показывает число способов выбрать k объектов из n без повторений и без учёта очередности.
</a:t>
            </a:r>
            <a:endParaRPr lang="en-US" sz="1342" dirty="0"/>
          </a:p>
        </p:txBody>
      </p:sp>
      <p:sp>
        <p:nvSpPr>
          <p:cNvPr id="10" name="Text 4"/>
          <p:cNvSpPr txBox="1"/>
          <p:nvPr/>
        </p:nvSpPr>
        <p:spPr>
          <a:xfrm>
            <a:off x="4629623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крайние случаи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быстрой проверки полезны равенства C(n, 1)=n и C(n, n−1)=n. Они помогают заметить ошибку ещё до полного вычисления.
</a:t>
            </a:r>
            <a:endParaRPr lang="en-US" sz="1342" dirty="0"/>
          </a:p>
        </p:txBody>
      </p:sp>
      <p:sp>
        <p:nvSpPr>
          <p:cNvPr id="11" name="Text 5"/>
          <p:cNvSpPr txBox="1"/>
          <p:nvPr/>
        </p:nvSpPr>
        <p:spPr>
          <a:xfrm>
            <a:off x="6813651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симметрию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C(n, k)=C(n, n−k) часто упрощает задачу. Если второе число меньше, счёт становится короче и удобнее для устного решения.
</a:t>
            </a:r>
            <a:endParaRPr lang="en-US" sz="134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без порядка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помогают отвечать на главный вопрос комбинаторики: сколько способов выбрать набор, если порядок не важен. Если помнить формулу, симметрию и смысл задачи, решения становятся намного проще.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2026-07-25T20:15:05Z</dcterms:created>
  <dcterms:modified xsi:type="dcterms:W3CDTF">2026-07-25T20:15:05Z</dcterms:modified>
</cp:coreProperties>
</file>