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и жизнедеятельность рыб
</a:t>
            </a:r>
            <a:endParaRPr lang="en-US" sz="2406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особенности строения, функций и жизни рыб в воде.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древние обитатели вод и их разнообразие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существуют более 500 миллионов лет и насчитывают свыше 34 тысяч видов, приспособленных к самым разным водным средам на планете.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и обтекаемость тела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большинства рыб обтекаемой формы минимизирует сопротивление воды, улучшая скорость и плавность движений. Это важно для экономии энергии при длительной миграции.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чешуи в защите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рыбу от травм и повреждений, а её типы варьируются от гладких до колючих в зависимости от среды обитания и образа жизни рыбы.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слизи на коже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Слизь, покрывающая кожу, уменьшает трение в воде и одновременно препятствует проникновению вредных микроорганизмов, обеспечивая безопасность организма.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кожные покровы рыб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служит основой скелета, обеспечивая гибкость и силу. Благодаря ему рыба делает плавные волнообразные движения в толще воды.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различаются по расположению и задачам: спинной стабилизирует, грудные и брюшные обеспечивают повороты, хвостовой — основное средство движения.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скелета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ребра защищают важные органы. Скелет придает телу форму и служит точкой крепления мышц для эффективного плавания.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опорно-двигательная система рыб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мышц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расположены параллельно позвоночнику с обеих сторон, обеспечивая сгибание и разгибание тела для движения в воде.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передвижения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Волнообразные изгибы тела от головы к хвосту создают силу толчка назад, что перемещает рыбу вперед с высокой скоростью.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донных рыб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рыбы используют грудные плавники для 'ползания' по дну, что позволяет им осторожно перемещаться среди подводных препятствий.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и виды движения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 непарные плавники обеспечивают рыбам устойчивость и маневренность, отвечая за разные виды движений и поддержание равновесия.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чешуи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Ктеноидная, циклоидная, ганоидная и плакоидная чешуя отличаются по структуре и функционалу, адаптируясь к среде и образу жизни каждой рыбы.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линии боковой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чувств улавливает даже малейшие вибрации и изменения давления воды, помогая ориентироваться и избегать опасностей.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Плавники, чешуя и линия боковой поверхности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дыхательной системы рыб: схема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всех представленных видов имеют общую структуру, однако размеры отдельных элементов отличаются.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газообмен обеспечивается развитостью капиллярной сети и площади жаберных лепестков.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рыб: сравнительный анализ,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78" y="1580311"/>
            <a:ext cx="860963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механизм дыхания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водного дыхания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через рот, омывает жабры, где происходит газообмен, и выходит через жаберные щели.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дыхательные органы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например, осетровые, используют лёгочные выросты для дыхания атмосферным воздухом.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частично дышать через кожу, что помогает выживать в кислородно-бедных условиях.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главный орган дыхания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пронизаны многочисленными капиллярами для эффективного поглощения кислорода из воды.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рыб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рыб состоит из предсердия и желудочка, обеспечивая однократный цикл циркуляции крови. Оно прокачивает венозную кровь в жабры для насыщения кислородом.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Обогащенная кислородом кровь поступает в органы и ткани, а затем возвращается к сердцу. Такая система поддерживает постоянное снабжение кислородом всего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пресноводных и морских рыб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отражают адаптации к разной солёности и условиям среды обитания.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обусловлены необходимостью поддерживать водно-солевой баланс в разных условиях и выбором стратегии защиты и питания.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типы питания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рыб включает ротовую полость, пищевод, желудок и кишечник, так же есть анальное отверстие. Эти органы обеспечивают переваривание и усвоение пищи, разнообразие связано с рационом видов.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рыб имеют форму, соответствующую их пище: острые и загнутые у хищников для захвата добычи, плоские — у растительноядных для измельчения водной растительности.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кишечника также варьируется: короткий у хищников для быстрого усвоения белка и длинный у растительноядных для расщепления клетчатки. Фильтраторы питаются планктоном, используя специальные структуры для фильтрации.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ориентация в среде обитания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имеют развитое зрение, позволяющее различать формы и движения под водой. В темных или мутных условиях они полагаются на линию боковой поверхности для обнаружения вибраций и направления движения воды.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восприятие запахов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у рыб остро чувствительны, что помогает им находить пищу и партнеров. У глубоководных видов это качество особенно важно, так как свет там практически отсутствует.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Улавливание электромагнитных полей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представители, например электрический сом, способны генерировать и обнаруживать электрические поля, что используется для охоты и защиты в различных водных условиях.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рыб и поведение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у большинства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икру в воду, где самцы оплодотворяют её. Такая стратегия обеспечивает большое количество потомства, но высокая смертность личинок связана с угрозами со стороны хищников и условий среды.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 внутреннее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гуппи и акулы, имеют внутреннее оплодотворение и рождают уже сформированных мальков, что повышает их шансы на выживание в жестких условиях.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выживаемость личинок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икринок вылупляются личинки, которые перерастают во взрослых рыб. Массовая выживаемость низкая, многие молодые рыбы становятся добычей других обитателей водоёмов.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рыб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влияние температуры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являются холоднокровными животными, что значит их температура тела зависит от температуры воды, в которой они обитают.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воды увеличивает метаболизм и активность рыб, что влияет на их поведение и физиологию.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резких изменениях температуры замедляется движение и снижается способность к адаптации, что может привести к стрессу и гибели.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воде обмен веществ замедляется, некоторые виды впадают в состояние снижения активности для выживания.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Жировой слой у арктических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северных холодных вод тяжёлый жировой слой служит теплоизоляцией и запасом энергии, позволяя выживать при низких температурах и ограниченной пище.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у тропических рыб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водах многие рыбы используют яркие цвета для защиты — предупреждая хищников о своей ядовитости или маскируясь среди кораллов.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донных рыб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донных видов, таких как камбала, тело уплощено и глазки расположены с одной стороны, что помогает скрываться на дне и эффективно охотиться.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рыб к среде обитания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 и миграции: схема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связаны с изменением температуры, освещенности и солёности, что влияет на выбор времени и направления движения рыб.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лосось и угорь преодолевают огромные расстояния ради нереста, что требует высокой адаптивности и выносливости.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миграции рыб,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рыб с окружающей средой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играют ключевую роль в пищевых цепях, регулируя популяции различных водных организмов и обеспечивая баланс экосистемы.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животных, включая птиц и млекопитающих, а также человека, что отражает их экологическое и экономическое значение.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рыб осуществляется круговорот веществ в водоёмах, а некоторые виды используются для мониторинга здоровья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источник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виды обеспечивают человека белком, жирными кислотами и витаминами, способствуя сбалансированному питанию во многих культурах.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Аквариумистика как хобби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аквариумных рыб привлекает миллионы любителей по всему миру, способствуя развитию биологических знаний и бережному отношению к природе.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рыбных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вылов, загрязнение вод и разрушение мест обитания приводят к снижению численности многих видов и требуют охранных мер.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 экономическое значение рыб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— гигант морей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крупная современная рыба, достигающая длины до 18 метров. Несмотря на размеры, питается планктоном и мелкими организмами.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— природный генератор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способен создавать напряжение до 600 вольт для защиты и охоты, что является уникальной адаптацией к водной среде.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 рыб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восстанавливают повреждённые или утраченные части плавников и даже хвоста, что повышает их выживаемость после повреждений.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рекордные представители рыб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рыб на экосистемы и человека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поддерживают биологическое разнообразие, участвуют в пищевых цепях и являются важным ресурсом для экономики и науки, что подчеркивает необходимость их охраны.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2026-05-08T20:42:59Z</dcterms:created>
  <dcterms:modified xsi:type="dcterms:W3CDTF">2026-05-08T20:42:59Z</dcterms:modified>
</cp:coreProperties>
</file>