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image" Target="../media/image-12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«Тайный психологизм» И. С. Тургенева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Тургенев показывает чувства через намёки, детали и тишину?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русская проза XIX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жил в эпоху, когда русская литература всё глубже всматривалась в человека. Его прозу отличают точность наблюдений, мягкий лиризм и внимание к тонким переживаниям.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8475" y="1592005"/>
            <a:ext cx="279600" cy="22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01105"/>
            <a:ext cx="27960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79579"/>
            <a:ext cx="279600" cy="2485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64045"/>
            <a:ext cx="27960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«тайный психологизм»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Тургенева не всегда объясняют свои чувства прямо. Смысл рождается из намёков, пауз и коротких реплик, которые заставляют читателя догадываться о настоящем переживании.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разговоры у Тургенева звучат спокойно, но в них скрыто многое. Важны не только слова, но и то, что остаётся между ними: сомнение, ожидание, тревога.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внутреннем состоянии героя часто говорят взгляд, движение рук, улыбка или молчание. Эти детали заменяют длинные признания и делают сцену особенно выразительной.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 жест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сада, вечера, дороги или осени помогает понять настроение персонажа. Природа у Тургенева не просто окружение, а важная часть психологической картины.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внешне сохранять спокойствие, но внутри переживать сильное напряжение. Так писатель показывает любовь, выбор, одиночество и упущенный шанс без прямых объяснений.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Тургенева и его художественный мир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переживают многое, не говоря об этом прямо. Именно поэтому их чувства особенно заметны в взгляде, движении и паузе.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чувствуют сдержанно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Тургенева часто изображены усадьбы, аллеи, сады и тихие летние вечера. Такая обстановка помогает создать спокойную, но напряжённую атмосферу.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усадьба и тихая жизнь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тургеневского психологизма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строит диалог так, чтобы значение было не только в словах, но и в остановках, вежливых ответах и недосказанности, которая усиливает напряжение.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героев раскрываются через взгляд, жест, перемену интонации и молчание. Даже маленькая деталь может показать больше, чем длинное объяснение.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дорога, сад, вечер, тишина и ожидание. Природа у Тургенева словно откликается на состояние героя и помогает понять его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88336"/>
            <a:ext cx="4843800" cy="2307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Тургенева и их смысл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Тургенева помогают показать переживания героя без прямого объяснения.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мир героя раскрывается через внешние знаки, а не через прямое признание.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И. С. Тургенева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«Ася»: чувство, которое не стало словом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разговоры, взгляды и прогулки делают героев ближе. Между ними возникает чувство, но оно ещё не названо.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начинает колебаться и бояться ответственности. Ася ждёт решительного слова, но недосказанность растёт.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напряжение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признание не происходит вовремя, чувство оказывается утрачено. Один промедленный шаг меняет судьбу героев.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Герой-рассказчик встречает Асю и её окружение. С самого начала заметны её живость и его сдержанность.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напряжение в повести «Ася»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И. С. Тургенева «Ася»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тихое чувство постепенно превращается в драматический конфликт.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напряжение связано с объяснением и последующим расставанием.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«Первая любовь»: память как способ раскрыть характер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построена как воспоминание взрослого человека о первом сильном чувстве. Поэтому важны не только события, но и то, как они сохранились в памяти.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повести не выглядит далёким и безразличным. Оно влияет на то, как герой понимает себя и свои чувства уже во взрослом возрасте.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героя особенно яркие: именно через них Тургенев передаёт ревность, удивление, растерянность и боль, которые тогда казались почти непонятными.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Тургенева становится способом увидеть человека глубже. То, что пережито однажды, надолго остаётся в душе и меняет взгляд на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отражение настроения героя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природа тесно связана с переживаниями человека. Вечер, туман, сад, дождь или осеннее увядание часто совпадают с внутренним состоянием героя и делают сцену более выразительной.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его прозе не просто фон, а важная подсказка для читателя. По описанию природы можно понять, что чувствует герой, даже если он сам молчит.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59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Тургенева раскрывается чувство героя
</a:t>
            </a:r>
            <a:endParaRPr lang="en-US" sz="2959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у Тургенева внутреннее состояние становится понятным через внешние детали и подтекст.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75" y="1876773"/>
            <a:ext cx="279600" cy="22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1469" y="1864347"/>
            <a:ext cx="279600" cy="248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4463" y="1848813"/>
            <a:ext cx="27960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8956" y="3434723"/>
            <a:ext cx="279600" cy="2236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34723"/>
            <a:ext cx="279600" cy="22368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героев Тургенева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хочет следовать сердцу, но боится ошибиться и нарушить привычный порядок жизни. Из-за этого он долго колеблется и не решается на прямой шаг.
</a:t>
            </a:r>
            <a:endParaRPr lang="en-US" sz="10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 разум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19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тянется к светлому идеалу, однако понимает, что у него есть долг перед собой и другими. Это делает выбор особенно трудным и болезненным.
</a:t>
            </a:r>
            <a:endParaRPr lang="en-US" sz="1000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обязанность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13" y="223121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сильное чувство не всегда превращается в действие. У Тургенева страх отказа, осуждения или потери часто оказывается сильнее внутреннего порыва.
</a:t>
            </a:r>
            <a:endParaRPr lang="en-US" sz="1000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страх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6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нередко проявляется не в споре, а в паузах, недосказанности и осторожных словах. Так писатель показывает напряжение без громких сцен.
</a:t>
            </a:r>
            <a:endParaRPr lang="en-US" sz="10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вместо признания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789168"/>
            <a:ext cx="26286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 понятны школьникам, потому что их сомнения знакомы каждому. Тургенев показывает обычную человеческую неуверенность, а не исключительную драму.
</a:t>
            </a:r>
            <a:endParaRPr lang="en-US" sz="1000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читателя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148334"/>
            <a:ext cx="4843800" cy="17879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чувства героев в произведениях Тургенева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повестям И. С. Тургенева «Ася» и «Первая любовь».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внешнее поведение у героев Тургенева часто скрывает сильные переживания и внутреннюю тревогу.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спокойствие у Тургенева не означает внутреннего покоя: чувства часто спрятаны за осторожностью, живостью или тихим наблюдением.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 недосказанность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строит разговор так, чтобы важным было не только сказанное, но и промолчавшее. Короткая фраза, вежливое обращение и остановка между репликами создают скрытое напряжение.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помогает увидеть чувства, которые герой не умеет или не решается назвать. В такой паузе могут звучать надежда, обида, растерянность или страх быть непонятым.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диалоги выглядят естественно и очень живо. Читатель сам догадывается о переживаниях персонажей, а значит, внимательнее следит за их словами, жестами и реакциями.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чаще всего передают психологию героя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художественной прозе И. С. Тургенева.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особенно ценит детали, которые читатель замечает не сразу, но которые точно передают настроение сцены.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взгляд и пауза: именно они чаще всего открывают скрытое чувство и делают психологическую картину убедительной.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Тургенева: точность и мягкая выразительность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пишет просто и понятно, но каждое слово у него подобрано очень точно. Его фразы помогают увидеть не только событие, но и тонкое движение мысли героя.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 точность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нет резкости и громких оценок. Слова звучат мягко, спокойно и выразительно, поэтому чувства персонажей воспринимаются особенно тонко и убедительно.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мягкий тон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 важен для школьного читателя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Тургенева учат внимательно относиться к человеку и замечать то, что не говорится вслух. Это помогает лучше понимать настроение, стеснение и сомнение.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Тургенева остаются близкими и сегодня, потому что человеческие переживания меняются медленно. Читатель видит, что внутренняя борьба бывает важнее внешнего события.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переживают любовь, ревность, разлуку и выбор так, как это может случиться в жизни любого человека. Поэтому школьникам легко узнать в них знакомые чувства.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тургеневского психологизма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И. С. Тургенева.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чаще всего связаны с моментами, когда герой должен понять себя и сделать трудный шаг.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выбор занимают центральное место, потому что именно они сильнее всего раскрывают внутренний конфликт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«тайном психологизме» Тургенева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душу человека не через длинные объяснения, а через подробность, намёк и точное наблюдение за поведением героя.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Молчание, взгляд, пауза, жест и воспоминание у Тургенева становятся важнее прямого признания, потому что именно они передают скрытое чувство.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обстановка тоже помогают понять героя: вечер, сад, дорога или тишина часто отражают его настроение и внутреннее состояние.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проза Тургенева кажется тонкой, правдивой и очень человечной: она учит читать не только текст, но и подтекст.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искусство видеть душу человека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изображает внутренний мир тихо и точно: через намёк, паузу, пейзаж и деталь. Его проза помогает внимательнее понимать чувства, выбор и сомнения человека.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2026-05-22T22:00:53Z</dcterms:created>
  <dcterms:modified xsi:type="dcterms:W3CDTF">2026-05-22T22:00:53Z</dcterms:modified>
</cp:coreProperties>
</file>