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jpeg"/><Relationship Id="rId4" Type="http://schemas.openxmlformats.org/officeDocument/2006/relationships/image" Target="../media/image-4-4.png"/><Relationship Id="rId5" Type="http://schemas.openxmlformats.org/officeDocument/2006/relationships/image" Target="../media/image-4-5.jpeg"/><Relationship Id="rId6" Type="http://schemas.openxmlformats.org/officeDocument/2006/relationships/image" Target="../media/image-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jpe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image" Target="../media/image-12-7.png"/><Relationship Id="rId8" Type="http://schemas.openxmlformats.org/officeDocument/2006/relationships/image" Target="../media/image-12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image" Target="../media/image-13-7.png"/><Relationship Id="rId8" Type="http://schemas.openxmlformats.org/officeDocument/2006/relationships/image" Target="../media/image-13-8.png"/><Relationship Id="rId9" Type="http://schemas.openxmlformats.org/officeDocument/2006/relationships/image" Target="../media/image-13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jpe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image" Target="../media/image-18-7.png"/><Relationship Id="rId8" Type="http://schemas.openxmlformats.org/officeDocument/2006/relationships/image" Target="../media/image-18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image" Target="../media/image-19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77025" y="2476113"/>
            <a:ext cx="4815900" cy="317924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73045" y="1392068"/>
            <a:ext cx="8445909" cy="180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Применение векторов к решению задач по геометрии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1873045" y="3389672"/>
            <a:ext cx="4073440" cy="144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Векторы связывают чертёж, координаты и ответ в одной задаче.
</a:t>
            </a:r>
            <a:endParaRPr lang="en-US" sz="1800" dirty="0"/>
          </a:p>
        </p:txBody>
      </p:sp>
      <p:sp>
        <p:nvSpPr>
          <p:cNvPr id="7" name="Text 2"/>
          <p:cNvSpPr txBox="1"/>
          <p:nvPr/>
        </p:nvSpPr>
        <p:spPr>
          <a:xfrm>
            <a:off x="1873045" y="5451988"/>
            <a:ext cx="4260339" cy="16927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1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04040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44719" y="2225169"/>
            <a:ext cx="6522721" cy="360533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84137" y="1027371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Векторы в геометрии: зачем они нужны
</a:t>
            </a:r>
            <a:endParaRPr lang="en-US" sz="2800" dirty="0"/>
          </a:p>
        </p:txBody>
      </p:sp>
      <p:sp>
        <p:nvSpPr>
          <p:cNvPr id="6" name="Text 1"/>
          <p:cNvSpPr txBox="1"/>
          <p:nvPr/>
        </p:nvSpPr>
        <p:spPr>
          <a:xfrm>
            <a:off x="695342" y="2491632"/>
            <a:ext cx="3733200" cy="313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Вектор помогает описывать перемещение, сравнивать отрезки и решать задачи на плоскости. В 9 классе важно научиться складывать и вычитать векторы, работать с координатами и применять их в доказательствах фигур.
</a:t>
            </a:r>
            <a:endParaRPr lang="en-US" sz="1600" dirty="0"/>
          </a:p>
        </p:txBody>
      </p:sp>
      <p:sp>
        <p:nvSpPr>
          <p:cNvPr id="7" name="Text 2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400" dirty="0"/>
          </a:p>
        </p:txBody>
      </p:sp>
      <p:sp>
        <p:nvSpPr>
          <p:cNvPr id="9" name="Text 1"/>
          <p:cNvSpPr txBox="1"/>
          <p:nvPr/>
        </p:nvSpPr>
        <p:spPr>
          <a:xfrm>
            <a:off x="684137" y="1027371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характеристики вектора
</a:t>
            </a:r>
            <a:endParaRPr lang="en-US" sz="2800" dirty="0"/>
          </a:p>
        </p:txBody>
      </p:sp>
      <p:sp>
        <p:nvSpPr>
          <p:cNvPr id="10" name="Text 2"/>
          <p:cNvSpPr txBox="1"/>
          <p:nvPr/>
        </p:nvSpPr>
        <p:spPr>
          <a:xfrm>
            <a:off x="709107" y="2850359"/>
            <a:ext cx="4479388" cy="11363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Длина вектора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Модуль показывает, насколько длинен вектор, и записывается как |a|. Он позволяет сравнивать векторы по величине, не обращая внимания на их расположение на чертеже.
</a:t>
            </a:r>
            <a:endParaRPr lang="en-US" sz="1300" dirty="0"/>
          </a:p>
        </p:txBody>
      </p:sp>
      <p:sp>
        <p:nvSpPr>
          <p:cNvPr id="11" name="Text 3"/>
          <p:cNvSpPr txBox="1"/>
          <p:nvPr/>
        </p:nvSpPr>
        <p:spPr>
          <a:xfrm>
            <a:off x="6100123" y="2850359"/>
            <a:ext cx="4479388" cy="11363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Направление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Направление задаёт, куда ориентирован вектор от начала к концу. Два вектора могут иметь одинаковую длину, но различаться по направлению и поэтому считаться разными.
</a:t>
            </a:r>
            <a:endParaRPr lang="en-US" sz="1300" dirty="0"/>
          </a:p>
        </p:txBody>
      </p:sp>
      <p:sp>
        <p:nvSpPr>
          <p:cNvPr id="12" name="Text 4"/>
          <p:cNvSpPr txBox="1"/>
          <p:nvPr/>
        </p:nvSpPr>
        <p:spPr>
          <a:xfrm>
            <a:off x="709107" y="4553455"/>
            <a:ext cx="4479388" cy="11363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Нулевой вектор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Нулевой вектор имеет длину 0 и не указывает ни в какую сторону. Он появляется, когда перемещение отсутствует или сумма противоположных векторов взаимно уничтожается.
</a:t>
            </a:r>
            <a:endParaRPr lang="en-US" sz="1300" dirty="0"/>
          </a:p>
        </p:txBody>
      </p:sp>
      <p:sp>
        <p:nvSpPr>
          <p:cNvPr id="13" name="Text 5"/>
          <p:cNvSpPr txBox="1"/>
          <p:nvPr/>
        </p:nvSpPr>
        <p:spPr>
          <a:xfrm>
            <a:off x="6100123" y="4553455"/>
            <a:ext cx="4479388" cy="11363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Равные векторы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Равные векторы совпадают по длине и направлению, даже если находятся в разных местах рисунка. Это удобно: один и тот же вектор можно переносить параллельно без изменения смысла.
</a:t>
            </a:r>
            <a:endParaRPr lang="en-US" sz="13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5325" y="2178213"/>
            <a:ext cx="5237100" cy="179002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322238" y="2182425"/>
            <a:ext cx="5237100" cy="1790024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404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400" dirty="0"/>
          </a:p>
        </p:txBody>
      </p:sp>
      <p:sp>
        <p:nvSpPr>
          <p:cNvPr id="9" name="Text 1"/>
          <p:cNvSpPr txBox="1"/>
          <p:nvPr/>
        </p:nvSpPr>
        <p:spPr>
          <a:xfrm>
            <a:off x="901287" y="4448800"/>
            <a:ext cx="4785000" cy="10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8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Стрелка на сетке
</a:t>
            </a:r>
            <a:pPr algn="l" indent="0" marL="0">
              <a:lnSpc>
                <a:spcPct val="100000"/>
              </a:lnSpc>
              <a:buNone/>
            </a:pPr>
            <a:r>
              <a:rPr lang="en-US" sz="140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32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координатной плоскости вектор изображают стрелкой: начало показывает исходную точку, а наконечник — конечную. Рядом можно указать координаты концов или приращения по осям. Так видно, как меняются положение, длина и направление.
</a:t>
            </a:r>
            <a:endParaRPr lang="en-US" sz="1408" dirty="0"/>
          </a:p>
        </p:txBody>
      </p:sp>
      <p:sp>
        <p:nvSpPr>
          <p:cNvPr id="10" name="Text 2"/>
          <p:cNvSpPr txBox="1"/>
          <p:nvPr/>
        </p:nvSpPr>
        <p:spPr>
          <a:xfrm>
            <a:off x="6548275" y="4448800"/>
            <a:ext cx="4785000" cy="10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42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Горизонтальный, вертикальный и наклонный
</a:t>
            </a:r>
            <a:pPr algn="l" indent="0" marL="0">
              <a:lnSpc>
                <a:spcPct val="100000"/>
              </a:lnSpc>
              <a:buNone/>
            </a:pPr>
            <a:r>
              <a:rPr lang="en-US" sz="144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62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вектор направлен вдоль оси, его легко заметить по одной меняющейся координате. Наклонный вектор изменяет и x, и y, поэтому по рисунку сразу видно, как он смещает точку в плоскости.
</a:t>
            </a:r>
            <a:endParaRPr lang="en-US" sz="1442" dirty="0"/>
          </a:p>
        </p:txBody>
      </p:sp>
      <p:sp>
        <p:nvSpPr>
          <p:cNvPr id="11" name="Text 3"/>
          <p:cNvSpPr txBox="1"/>
          <p:nvPr/>
        </p:nvSpPr>
        <p:spPr>
          <a:xfrm>
            <a:off x="688000" y="1027375"/>
            <a:ext cx="108639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вектор выглядит на координатной плоскости
</a:t>
            </a:r>
            <a:endParaRPr lang="en-US" sz="28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86632" y="2790178"/>
            <a:ext cx="6228408" cy="1694493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75597" y="1027371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Способы задания вектора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717754" y="2400300"/>
            <a:ext cx="3733068" cy="331469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404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и тот же вектор можно записать по-разному, выбирая удобную форму для решения задачи.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404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записи описывают один объект; в задаче важно уметь переходить от рисунка к координатам и обратно.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4886631" y="5030998"/>
            <a:ext cx="6228407" cy="68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геометрии, 9 класс
</a:t>
            </a:r>
            <a:endParaRPr lang="en-US" sz="1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684137" y="1027371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Сложение векторов по правилу треугольника
</a:t>
            </a:r>
            <a:endParaRPr lang="en-US" sz="2800" dirty="0"/>
          </a:p>
        </p:txBody>
      </p:sp>
      <p:sp>
        <p:nvSpPr>
          <p:cNvPr id="9" name="Text 2"/>
          <p:cNvSpPr txBox="1"/>
          <p:nvPr/>
        </p:nvSpPr>
        <p:spPr>
          <a:xfrm>
            <a:off x="915001" y="2941766"/>
            <a:ext cx="4912591" cy="83986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Первый вектор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изображают первый вектор и сохраняют его направление и длину. Он задаёт начальное перемещение, от которого будет строиться вся последующая сумма.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6365009" y="2941766"/>
            <a:ext cx="4912591" cy="83986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Второй вектор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начало второго вектора совмещают с концом первого. Получается последовательное движение, при котором удобно видеть, как складываются отдельные участки маршрута.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915001" y="4644862"/>
            <a:ext cx="4912591" cy="83986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Вектор суммы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Искомая сумма идёт от начала первого вектора к концу второго. Она показывает общий результат, а не каждый шаг по отдельности, поэтому особенно полезна в задачах на перемещение.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6365009" y="4644862"/>
            <a:ext cx="4912591" cy="83986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Смысл результата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Такой способ помогает находить итоговый путь, равнодействующую сил и общее смещение точки. Главное — правильно соединить векторы и проверить, куда направлен получившийся отрезок.
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7756" y="2400797"/>
            <a:ext cx="6228408" cy="247325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75317" y="1027371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длины векторов и их суммы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7381970" y="2400300"/>
            <a:ext cx="3733068" cy="331469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404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диаграмме видно не только величины, но и то, что сумма зависит от взаимного расположения векторов.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404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Сложение не сводится к арифметической сумме длин: направление может увеличить или уменьшить результат.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717755" y="5030998"/>
            <a:ext cx="6228407" cy="68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Иллюстративный пример для урока геометрии
</a:t>
            </a:r>
            <a:endParaRPr lang="en-US" sz="1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7756" y="2400491"/>
            <a:ext cx="10775744" cy="342994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75325" y="1027375"/>
            <a:ext cx="107757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решения задач на сложение векторов
</a:t>
            </a:r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25252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действий для перехода от условия к ответу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400" dirty="0"/>
          </a:p>
        </p:txBody>
      </p:sp>
      <p:sp>
        <p:nvSpPr>
          <p:cNvPr id="9" name="Text 1"/>
          <p:cNvSpPr txBox="1"/>
          <p:nvPr/>
        </p:nvSpPr>
        <p:spPr>
          <a:xfrm>
            <a:off x="695325" y="1026367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Вычитание векторов и противоположный вектор
</a:t>
            </a:r>
            <a:endParaRPr lang="en-US" sz="2800" dirty="0"/>
          </a:p>
        </p:txBody>
      </p:sp>
      <p:sp>
        <p:nvSpPr>
          <p:cNvPr id="10" name="Text 2"/>
          <p:cNvSpPr txBox="1"/>
          <p:nvPr/>
        </p:nvSpPr>
        <p:spPr>
          <a:xfrm>
            <a:off x="824833" y="3248025"/>
            <a:ext cx="2374432" cy="23180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D27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разность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Разность a − b удобно понимать как сумму вектора a и вектора, противоположного b. Такой переход позволяет заменить вычитание более привычным сложением.
</a:t>
            </a:r>
            <a:endParaRPr lang="en-US" sz="1600" dirty="0"/>
          </a:p>
        </p:txBody>
      </p:sp>
      <p:sp>
        <p:nvSpPr>
          <p:cNvPr id="11" name="Text 3"/>
          <p:cNvSpPr txBox="1"/>
          <p:nvPr/>
        </p:nvSpPr>
        <p:spPr>
          <a:xfrm>
            <a:off x="3531205" y="3248025"/>
            <a:ext cx="2374432" cy="23180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D27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Противоположный вектор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противоположных векторов одинаковая длина, но направления разные. Если один вектор показывает движение вперёд, то другой указывает ровно в обратную сторону.
</a:t>
            </a:r>
            <a:endParaRPr lang="en-US" sz="1600" dirty="0"/>
          </a:p>
        </p:txBody>
      </p:sp>
      <p:sp>
        <p:nvSpPr>
          <p:cNvPr id="12" name="Text 4"/>
          <p:cNvSpPr txBox="1"/>
          <p:nvPr/>
        </p:nvSpPr>
        <p:spPr>
          <a:xfrm>
            <a:off x="6250772" y="3248025"/>
            <a:ext cx="2374432" cy="23180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D27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это встречается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приём помогает находить изменение положения точки, сравнивать скорости и определять вектор возврата к исходной точке. Он особенно полезен в задачах, где важна разница между двумя движениями.
</a:t>
            </a:r>
            <a:endParaRPr lang="en-US" sz="1600" dirty="0"/>
          </a:p>
        </p:txBody>
      </p:sp>
      <p:sp>
        <p:nvSpPr>
          <p:cNvPr id="13" name="Text 5"/>
          <p:cNvSpPr txBox="1"/>
          <p:nvPr/>
        </p:nvSpPr>
        <p:spPr>
          <a:xfrm>
            <a:off x="8970339" y="3248025"/>
            <a:ext cx="2374432" cy="23180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D27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Практический смысл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вычесть вектор, достаточно добавить к нему противоположный. Тогда задача становится нагляднее: на чертеже сразу видно, куда направлен результат и насколько он велик.
</a:t>
            </a:r>
            <a:endParaRPr lang="en-US" sz="16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7755" y="2790178"/>
            <a:ext cx="6228408" cy="1694493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75963" y="1027371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Координаты вектора и действия с ними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7381970" y="2400299"/>
            <a:ext cx="3733068" cy="331469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координатной форме операции с векторами выполняются по каждой координате отдельно.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DCD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Координатная запись превращает векторные действия в обычные вычисления с числами, что делает решение быстрее и понятнее.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717754" y="5030997"/>
            <a:ext cx="6228407" cy="68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D27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геометрии, 9 класс
</a:t>
            </a:r>
            <a:endParaRPr lang="en-US" sz="1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7756" y="2400797"/>
            <a:ext cx="6228408" cy="247325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75317" y="1027371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направление меняет результат сложения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7381970" y="2400300"/>
            <a:ext cx="3733068" cy="331469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404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меньше угол между векторами, тем больше их совместный эффект; при развороте в противоположные стороны результат резко уменьшается.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404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Направление влияет не меньше длины: при одинаковых модулях сумма меняется от максимума до нуля.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717755" y="5030998"/>
            <a:ext cx="6228407" cy="68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иллюстрация, построенная по свойствам сложения векторов
</a:t>
            </a:r>
            <a:endParaRPr lang="en-US" sz="1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8392" y="2367705"/>
            <a:ext cx="3017230" cy="355131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400" dirty="0"/>
          </a:p>
        </p:txBody>
      </p:sp>
      <p:sp>
        <p:nvSpPr>
          <p:cNvPr id="11" name="Text 1"/>
          <p:cNvSpPr txBox="1"/>
          <p:nvPr/>
        </p:nvSpPr>
        <p:spPr>
          <a:xfrm>
            <a:off x="695325" y="1026367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Векторы в задачах на перемещение
</a:t>
            </a:r>
            <a:endParaRPr lang="en-US" sz="2800" dirty="0"/>
          </a:p>
        </p:txBody>
      </p:sp>
      <p:sp>
        <p:nvSpPr>
          <p:cNvPr id="12" name="Text 2"/>
          <p:cNvSpPr txBox="1"/>
          <p:nvPr/>
        </p:nvSpPr>
        <p:spPr>
          <a:xfrm>
            <a:off x="3981450" y="2899699"/>
            <a:ext cx="1692687" cy="280301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D27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Маршрут и смещение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Ломаная линия показывает весь путь ученика, а вектор смещения — только переход от начальной точки к конечной. Именно он отвечает на вопрос, насколько и куда объект переместился.
</a:t>
            </a:r>
            <a:endParaRPr lang="en-US" sz="1500" dirty="0"/>
          </a:p>
        </p:txBody>
      </p:sp>
      <p:sp>
        <p:nvSpPr>
          <p:cNvPr id="13" name="Text 3"/>
          <p:cNvSpPr txBox="1"/>
          <p:nvPr/>
        </p:nvSpPr>
        <p:spPr>
          <a:xfrm>
            <a:off x="5863097" y="2899699"/>
            <a:ext cx="1692687" cy="280301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D27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Начало и конец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построить вектор, нужно отметить старт и финиш движения. Между ними проводится направленный отрезок, который можно задать на рисунке или через координаты точек.
</a:t>
            </a:r>
            <a:endParaRPr lang="en-US" sz="1500" dirty="0"/>
          </a:p>
        </p:txBody>
      </p:sp>
      <p:sp>
        <p:nvSpPr>
          <p:cNvPr id="14" name="Text 4"/>
          <p:cNvSpPr txBox="1"/>
          <p:nvPr/>
        </p:nvSpPr>
        <p:spPr>
          <a:xfrm>
            <a:off x="7744744" y="2899699"/>
            <a:ext cx="1692687" cy="280301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D27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Неважные повороты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Промежуточные повороты и остановки в таких задачах не влияют на ответ. Важно лишь итоговое положение объекта относительно начала пути, а не подробности маршрута.
</a:t>
            </a:r>
            <a:endParaRPr lang="en-US" sz="1500" dirty="0"/>
          </a:p>
        </p:txBody>
      </p:sp>
      <p:sp>
        <p:nvSpPr>
          <p:cNvPr id="15" name="Text 5"/>
          <p:cNvSpPr txBox="1"/>
          <p:nvPr/>
        </p:nvSpPr>
        <p:spPr>
          <a:xfrm>
            <a:off x="9626392" y="2899699"/>
            <a:ext cx="1692687" cy="280301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D27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Координатная запись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известны координаты начальной и конечной точек, смещение удобно найти как разность соответствующих координат. Такой способ делает решение точным и коротким.
</a:t>
            </a:r>
            <a:endParaRPr lang="en-US" sz="15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37717" y="2233462"/>
            <a:ext cx="554100" cy="5541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773266" y="2213619"/>
            <a:ext cx="484838" cy="5541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442605" y="2233462"/>
            <a:ext cx="554100" cy="5541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9118783" y="2238457"/>
            <a:ext cx="589800" cy="524267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404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400" dirty="0"/>
          </a:p>
        </p:txBody>
      </p:sp>
      <p:sp>
        <p:nvSpPr>
          <p:cNvPr id="12" name="Text 1"/>
          <p:cNvSpPr txBox="1"/>
          <p:nvPr/>
        </p:nvSpPr>
        <p:spPr>
          <a:xfrm>
            <a:off x="687989" y="1027371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области применения векторов
</a:t>
            </a:r>
            <a:endParaRPr lang="en-US" sz="2800" dirty="0"/>
          </a:p>
        </p:txBody>
      </p:sp>
      <p:sp>
        <p:nvSpPr>
          <p:cNvPr id="13" name="Text 2"/>
          <p:cNvSpPr txBox="1"/>
          <p:nvPr/>
        </p:nvSpPr>
        <p:spPr>
          <a:xfrm>
            <a:off x="807273" y="3116825"/>
            <a:ext cx="2174700" cy="228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Навигация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Векторы помогают задавать направление движения на карте и понимать, как изменится маршрут при повороте, отклонении курса или выборе кратчайшего пути между точками.
</a:t>
            </a:r>
            <a:endParaRPr lang="en-US" sz="1600" dirty="0"/>
          </a:p>
        </p:txBody>
      </p:sp>
      <p:sp>
        <p:nvSpPr>
          <p:cNvPr id="14" name="Text 3"/>
          <p:cNvSpPr txBox="1"/>
          <p:nvPr/>
        </p:nvSpPr>
        <p:spPr>
          <a:xfrm>
            <a:off x="3511148" y="3116825"/>
            <a:ext cx="2174700" cy="228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Сила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Сила имеет не только величину, но и направление действия. Поэтому её удобно изображать вектором, чтобы сравнивать воздействия и находить их равнодействующую.
</a:t>
            </a:r>
            <a:endParaRPr lang="en-US" sz="1600" dirty="0"/>
          </a:p>
        </p:txBody>
      </p:sp>
      <p:sp>
        <p:nvSpPr>
          <p:cNvPr id="15" name="Text 4"/>
          <p:cNvSpPr txBox="1"/>
          <p:nvPr/>
        </p:nvSpPr>
        <p:spPr>
          <a:xfrm>
            <a:off x="6210001" y="3116825"/>
            <a:ext cx="2174700" cy="228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Скорость и ветер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Скорость лодки, ветра или мяча после удара описывается вектором, потому что для движения важно, куда направлен объект и насколько быстро он движется.
</a:t>
            </a:r>
            <a:endParaRPr lang="en-US" sz="1600" dirty="0"/>
          </a:p>
        </p:txBody>
      </p:sp>
      <p:sp>
        <p:nvSpPr>
          <p:cNvPr id="16" name="Text 5"/>
          <p:cNvSpPr txBox="1"/>
          <p:nvPr/>
        </p:nvSpPr>
        <p:spPr>
          <a:xfrm>
            <a:off x="8910000" y="3116825"/>
            <a:ext cx="2174700" cy="228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Графика и анимация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компьютерной графике векторы задают перемещение объектов на экране, повороты и масштабирование. Это помогает точно строить изображения и создавать плавную анимацию.
</a:t>
            </a:r>
            <a:endParaRPr lang="en-US" sz="16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7756" y="2400491"/>
            <a:ext cx="10775744" cy="342994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75325" y="1027375"/>
            <a:ext cx="107757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задач о движении по течению и против течения
</a:t>
            </a:r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25252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основана на выборе направления, учёте скорости течения и формуле времени движения.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684137" y="1027371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Векторы в доказательствах свойств фигур
</a:t>
            </a:r>
            <a:endParaRPr lang="en-US" sz="2800" dirty="0"/>
          </a:p>
        </p:txBody>
      </p:sp>
      <p:sp>
        <p:nvSpPr>
          <p:cNvPr id="9" name="Text 2"/>
          <p:cNvSpPr txBox="1"/>
          <p:nvPr/>
        </p:nvSpPr>
        <p:spPr>
          <a:xfrm>
            <a:off x="915001" y="2941766"/>
            <a:ext cx="4912591" cy="83986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Параллельные стороны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параллелограмме противоположные стороны можно представить как равные и сонаправленные векторы. Это удобно для доказательства параллельности и равенства сторон без длинных вычислений.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6365009" y="2941766"/>
            <a:ext cx="4912591" cy="83986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Середины отрезков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рассматривать отрезок через координаты концов, середину легко найти как точку, одинаково удалённую от обоих концов. Векторная запись делает это свойство наглядным и проверяемым.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915001" y="4644862"/>
            <a:ext cx="4912591" cy="83986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Диагонали фигур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Сравнивая диагонали, можно установить, совпадает ли их направление или как связаны их координаты. Такой подход помогает доказывать свойства четырёхугольников через простые вычисления.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6365009" y="4644862"/>
            <a:ext cx="4912591" cy="83986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Координатный метод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треугольнике и четырёхугольнике координаты позволяют проверить равенство векторов напрямую. Вместо громоздкого чертежа достаточно аккуратно записать числа и выполнить вычисления.
</a:t>
            </a:r>
            <a:endParaRPr lang="en-US" sz="12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74771" y="2400298"/>
            <a:ext cx="6052130" cy="2474253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75597" y="1027371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типа задачи и векторного действия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717754" y="2400300"/>
            <a:ext cx="3733068" cy="331469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404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какую операцию с векторами выбирают в наиболее частых школьных задачах.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404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Формулировка задачи сразу подсказывает нужную операцию: движение — координаты, взаимодействие — сложение или вычитание, геометрия — сравнение векторов.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4886631" y="5030998"/>
            <a:ext cx="6228407" cy="68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школьных задач по теме векторов
</a:t>
            </a:r>
            <a:endParaRPr lang="en-US" sz="1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7756" y="2400797"/>
            <a:ext cx="6228408" cy="247325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75317" y="1027371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чаще всего встречаются векторы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7381970" y="2400300"/>
            <a:ext cx="3733068" cy="331469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404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 учебные области, в которых векторный способ помогает быстрее описывать направление, движение и расположение объектов.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404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Наибольшую роль векторы играют в геометрии и физике; остальные области дополняют их практическими примерами.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717755" y="5030998"/>
            <a:ext cx="6228407" cy="68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иллюстрация, составленная для обобщения применения векторов
</a:t>
            </a:r>
            <a:endParaRPr lang="en-US" sz="1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4838" y="4349724"/>
            <a:ext cx="10982325" cy="142641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400" dirty="0"/>
          </a:p>
        </p:txBody>
      </p:sp>
      <p:sp>
        <p:nvSpPr>
          <p:cNvPr id="11" name="Text 1"/>
          <p:cNvSpPr txBox="1"/>
          <p:nvPr/>
        </p:nvSpPr>
        <p:spPr>
          <a:xfrm>
            <a:off x="695325" y="1026367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при решении векторных задач
</a:t>
            </a:r>
            <a:endParaRPr lang="en-US" sz="2800" dirty="0"/>
          </a:p>
        </p:txBody>
      </p:sp>
      <p:sp>
        <p:nvSpPr>
          <p:cNvPr id="12" name="Text 2"/>
          <p:cNvSpPr txBox="1"/>
          <p:nvPr/>
        </p:nvSpPr>
        <p:spPr>
          <a:xfrm>
            <a:off x="797636" y="3006553"/>
            <a:ext cx="1875783" cy="122084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96" b="1" dirty="0">
                <a:solidFill>
                  <a:srgbClr val="FFD27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Путают длину и направление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4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ученик смотрит только на длину вектора и забывает о направлении. Из-за этого одинаковые по модулю векторы принимают за равные, хотя они направлены по-разному.
</a:t>
            </a:r>
            <a:endParaRPr lang="en-US" sz="1096" dirty="0"/>
          </a:p>
        </p:txBody>
      </p:sp>
      <p:sp>
        <p:nvSpPr>
          <p:cNvPr id="13" name="Text 3"/>
          <p:cNvSpPr txBox="1"/>
          <p:nvPr/>
        </p:nvSpPr>
        <p:spPr>
          <a:xfrm>
            <a:off x="2965632" y="3006553"/>
            <a:ext cx="1875783" cy="122084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8" b="1" dirty="0">
                <a:solidFill>
                  <a:srgbClr val="FFD27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Неверный порядок вычитания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1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нахождении разности важно не перепутать, какой вектор вычитают первым. Если изменить порядок, получится другой результат, который может не соответствовать условию задачи.
</a:t>
            </a:r>
            <a:endParaRPr lang="en-US" sz="1058" dirty="0"/>
          </a:p>
        </p:txBody>
      </p:sp>
      <p:sp>
        <p:nvSpPr>
          <p:cNvPr id="14" name="Text 4"/>
          <p:cNvSpPr txBox="1"/>
          <p:nvPr/>
        </p:nvSpPr>
        <p:spPr>
          <a:xfrm>
            <a:off x="5144052" y="3006553"/>
            <a:ext cx="1875783" cy="122084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D27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Смешивают координаты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Частая ошибка — складывать или вычитать координаты x и y без проверки, где какая координата стоит. Векторные действия выполняют по одной и той же координате отдельно.
</a:t>
            </a:r>
            <a:endParaRPr lang="en-US" sz="1100" dirty="0"/>
          </a:p>
        </p:txBody>
      </p:sp>
      <p:sp>
        <p:nvSpPr>
          <p:cNvPr id="15" name="Text 5"/>
          <p:cNvSpPr txBox="1"/>
          <p:nvPr/>
        </p:nvSpPr>
        <p:spPr>
          <a:xfrm>
            <a:off x="7322471" y="3006553"/>
            <a:ext cx="1875783" cy="122084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D27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Ошибаются при переносе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параллельном переносе легко изменить направление или длину вектора. Нужно сохранять оба признака, иначе построение становится неверным даже при правильных точках на сетке.
</a:t>
            </a:r>
            <a:endParaRPr lang="en-US" sz="1100" dirty="0"/>
          </a:p>
        </p:txBody>
      </p:sp>
      <p:sp>
        <p:nvSpPr>
          <p:cNvPr id="16" name="Text 6"/>
          <p:cNvSpPr txBox="1"/>
          <p:nvPr/>
        </p:nvSpPr>
        <p:spPr>
          <a:xfrm>
            <a:off x="9500890" y="3006553"/>
            <a:ext cx="1875783" cy="122084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D27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 проверяют ответ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Полезно всегда оценить, подходит ли найденный результат по смыслу задачи. Если ответ противоречит чертежу или условиям движения, значит, в вычислениях есть ошибка.
</a:t>
            </a:r>
            <a:endParaRPr lang="en-US" sz="11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03869" y="2105050"/>
            <a:ext cx="484838" cy="5541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700633" y="2105050"/>
            <a:ext cx="346313" cy="5541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817988" y="2105050"/>
            <a:ext cx="554100" cy="5541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400" dirty="0"/>
          </a:p>
        </p:txBody>
      </p:sp>
      <p:sp>
        <p:nvSpPr>
          <p:cNvPr id="10" name="Text 1"/>
          <p:cNvSpPr txBox="1"/>
          <p:nvPr/>
        </p:nvSpPr>
        <p:spPr>
          <a:xfrm>
            <a:off x="687989" y="1027371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выбрать способ решения
</a:t>
            </a:r>
            <a:endParaRPr lang="en-US" sz="2800" dirty="0"/>
          </a:p>
        </p:txBody>
      </p:sp>
      <p:sp>
        <p:nvSpPr>
          <p:cNvPr id="11" name="Text 2"/>
          <p:cNvSpPr txBox="1"/>
          <p:nvPr/>
        </p:nvSpPr>
        <p:spPr>
          <a:xfrm>
            <a:off x="980551" y="3158728"/>
            <a:ext cx="2733368" cy="229806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D27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Координаты и числа
</a:t>
            </a:r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в задаче даны точки на плоскости или нужны точные вычисления, удобнее использовать координатный способ. Он быстро переводит рисунок в числовую запись.
</a:t>
            </a:r>
            <a:endParaRPr lang="en-US" sz="1600" dirty="0"/>
          </a:p>
        </p:txBody>
      </p:sp>
      <p:sp>
        <p:nvSpPr>
          <p:cNvPr id="12" name="Text 3"/>
          <p:cNvSpPr txBox="1"/>
          <p:nvPr/>
        </p:nvSpPr>
        <p:spPr>
          <a:xfrm>
            <a:off x="8508052" y="3158728"/>
            <a:ext cx="2733368" cy="229806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D27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Движение и силы
</a:t>
            </a:r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задач о перемещении, скорости и силе удобно применять векторную запись. Она объединяет величину и направление и помогает не терять смысл результата.
</a:t>
            </a:r>
            <a:endParaRPr lang="en-US" sz="1600" dirty="0"/>
          </a:p>
        </p:txBody>
      </p:sp>
      <p:sp>
        <p:nvSpPr>
          <p:cNvPr id="13" name="Text 4"/>
          <p:cNvSpPr txBox="1"/>
          <p:nvPr/>
        </p:nvSpPr>
        <p:spPr>
          <a:xfrm>
            <a:off x="4729316" y="3158728"/>
            <a:ext cx="2733368" cy="229806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D27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Чертёж и расположение
</a:t>
            </a:r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важно увидеть маршрут, фигуру или взаимное положение отрезков, лучше опереться на чертёж. Так легче заметить параллельность, равенство и направление.
</a:t>
            </a:r>
            <a:endParaRPr lang="en-US" sz="16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038168" y="1278513"/>
            <a:ext cx="6115664" cy="204478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4400" b="1" dirty="0">
                <a:solidFill>
                  <a:srgbClr val="FFD27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Векторы: точный язык геометрии
</a:t>
            </a:r>
            <a:endParaRPr lang="en-US" sz="4400" dirty="0"/>
          </a:p>
        </p:txBody>
      </p:sp>
      <p:sp>
        <p:nvSpPr>
          <p:cNvPr id="4" name="Text 1"/>
          <p:cNvSpPr txBox="1"/>
          <p:nvPr/>
        </p:nvSpPr>
        <p:spPr>
          <a:xfrm>
            <a:off x="3036000" y="3779488"/>
            <a:ext cx="6120000" cy="121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Векторный способ помогает видеть задачу целиком: длину, направление и координаты сразу. Он упрощает вычисления, делает чертёж понятнее и позволяет уверенно решать геометрические задачи.
</a:t>
            </a:r>
            <a:endParaRPr lang="en-US" sz="16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2026-06-03T11:10:45Z</dcterms:created>
  <dcterms:modified xsi:type="dcterms:W3CDTF">2026-06-03T11:10:45Z</dcterms:modified>
</cp:coreProperties>
</file>