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Майков «Весна» и Т. Белозеров «Подснежники»
</a:t>
            </a:r>
            <a:endParaRPr lang="en-US" sz="294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рисуют весну: свет, цветы и радость пробуждения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прочитаем короткие и яркие стихи Аполлона Майкова и Терентия Белозерова. Они помогут увидеть, как природа просыпается после зимы: тает снег, светит солнце и появляются первые цветы.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двух поэтов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Майкова «Весна»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Майкова весна приходит спокойно и красиво. Сначала мы чувствуем ожидание тепла, а потом замечаем, как вокруг становится светлее и живее.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меняется постепенно: уходит снег, день кажется ярче, земля словно просыпается. Это очень тихое, но радостное событие.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светлое и спокойное. Поэт не торопит весну, а любуется ею, как долгожданным гостем, который наконец-то пришёл.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тающий снег, влажную землю и ясное небо. Всё вокруг становится чище и свежее. Весна как будто осторожно ступает по земле.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свежей природы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образу подходят светлый лес, капель, проталины и первые тёплые лучи солнца. Картина получается нежной и прозрачной, будто её только что нарисовали кисточкой.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природы появляется у Майкова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увидеть весну
</a:t>
            </a:r>
            <a:endParaRPr lang="en-US" sz="2191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свете помогают почувствовать, как весна разгоняет зимнюю серость. Солнце делает картину яркой, а стихотворение — особенно тёплым и радостным.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земле и воздухе показывают пробуждение природы. Кажется, что сама земля начинает дышать после зимнего сна и готовится к новому росту.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ещё виден, но он уже тает. Этот образ помогает почувствовать, как зима уступает место весне, хоть и не сразу.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ручьях, капели и тающем снеге передают движение. Весна в стихотворении не стоит на месте, а тихо и уверенно идёт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Белозерова главным становится первый весенний цветок — подснежник. Он появляется очень рано, когда на земле ещё лежит снег, и это уже маленькое чудо.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стихотворении связан с нежностью и надеждой. Его появление радует, потому что оно напоминает: весна уже рядом и обязательно победит холод.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тепло. Поэт смотрит на цветок с добротой, будто приветствует его как маленького смелого друга.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Т. Белозерова «Подснежники»
</a:t>
            </a:r>
            <a:endParaRPr lang="en-US" sz="28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выглядит хрупким, но он очень смелый. Ему не страшны холод и снег: он пробивается к свету первым, словно настоящий победитель зимы.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цветок на фоне снега особенно заметен. Такой контраст делает образ ярким и запоминающимся, а весеннее чудо — ещё более удивительным и радостным.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подснежник кажется маленьким чудом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рассказывают о весне как о времени обновления. В их стихах природа не просто описана — она будто оживает на глазах читателя.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текстах много света, свежести и движения. Эти слова помогают почувствовать, что зима уходит, а вместе с ней приходит новая жизнь.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замечают красоту в простых вещах: в снеге, солнце, земле и цветах. Именно из таких деталей складывается настоящая весенняя картина.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вызывают радость и спокойствие. После чтения хочется улыбнуться и самому поскорее увидеть первые признаки весны.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двух стихотворениях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стихи отличаются друг от друга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Майкова весна показана широко, как большая картина природы. У Белозерова внимание сосредоточено на одном цветке, и поэтому образ становится очень близким и точным.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Майкова настроение спокойное и торжественное. У Белозерова оно более нежное, удивлённое и чуть сказочное, будто цветок сам рассказывает о весне.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красивы по-своему. Одно показывает весну во всём её просторе, другое — в маленьком, но очень важном весеннем чуде.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дарят радостное настроение, потому что в них приходит весна. Читатель чувствует, что после зимы мир становится светлее и добрее.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учат внимательно смотреть на природу. Можно заметить то, что раньше казалось обычным: каплю, проталину, росток или первый цветок.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слышится восхищение красотой природы. Даже маленькая деталь становится важной, если по-настоящему любоваться ею.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напоминают, что после холода обязательно приходит тепло. Это чувство делает стихи мягкими, светлыми и очень добрыми.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передают стихи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на светлом фоне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снега вдруг появляется маленький белый цветок. Он кажется очень храбрым, потому что тянется к свету раньше других. Такой подснежник легко представить на рисунке: чистый снег, зеленый стебелек и первое чудо весны.
</a:t>
            </a:r>
            <a:endParaRPr lang="en-US" sz="910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уходит, и слышна капель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еще не совсем ушла, но уже сдается. На крышах звенит капель, а в ложбинках темнеет влажная земля. Кажется, что природа тихо снимает белую шубу и готовится к новому дню.
</a:t>
            </a:r>
            <a:endParaRPr lang="en-US" sz="1061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солнце на 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легко ложится на проталины и делает их похожими на маленькие островки тепла. Воздух становится мягче, а тропинка — светлее. По ней будто хочется идти медленно и улыбаться каждому шагу.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просыпаются вместе с землей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Талый снег превращается в тонкие ручьи, и они спешат куда-то вниз, звеня и поблескивая. Вода подсказывает: весна уже рядом. Даже лужицы выглядят не грустно, а весело, как после хорошего сна.
</a:t>
            </a:r>
            <a:endParaRPr lang="en-US" sz="995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в стихах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тихое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начинаются спокойно и мягко. Читатель будто еще слышит последние следы зимы и ждет, когда природа окончательно проснется.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радость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становится особенно светлым. Весна радует яркими красками, и короткие образы легко запоминаются, как веселая песенка.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весна приходит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почувствовать плавное движение: снег тает, воздух теплеет, появляются первые признаки жизни. Все меняется без спешки, но заметно.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эти стихи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понятны первоклассникам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есть знакомые детям картины: снег, солнце, ручьи и первые цветы. Такие слова легко представить, потому что они встречаются в жизни и сразу вызывают ясный образ.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короткие, поэтому не утомляют и читаются почти на одном дыхании. В них нет сложных событий, зато есть понятные чувства: удивление, радость и ожидание тепла.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показана простыми, но красивыми словами. Благодаря этому первоклассник может не только понять смысл, но и почувствовать настроение стихотворения, как будто сам вышел на солнечный двор.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как главный герой стихотворения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стихотворении Белозерова выглядит совсем маленьким, но очень смелым. Он появляется тогда, когда снег еще не исчез, и этим напоминает героя, который не боится холодного утра.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цветок на снежном фоне сразу привлекает взгляд. Он кажется хрупким, но в его появлении есть сила и надежда, будто сама весна тихо говорит: я уже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06" y="1310700"/>
            <a:ext cx="259088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50694" y="3227677"/>
            <a:ext cx="333113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в стихах о весне
</a:t>
            </a:r>
            <a:endParaRPr lang="en-US" sz="2602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стихах приносит свет и тепло. Оно меняет весь пейзаж, делает снег блестящим, а настроение — по-настоящему весенним.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еще напоминает о зиме, но уже тает и уступает место новой жизни. Благодаря этому слову весна чувствуется особенно ясно.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 стихах — это знак пробуждения природы. Он появляется рано и сразу становится маленьким чудом, которое хочется беречь.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помогает увидеть движение весны. Вода бежит, звенит и подсказывает, что земля просыпается после долгого сна.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создают ощущение свежести, влажности и новой жизни. Читатель почти чувствует весенний воздух и видит живую, мягкую землю.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умеют замечать самые простые вещи, которые взрослые часто не успевают увидеть. Для них важны свет, тишина, тающий снег и первые признаки пробуждения.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природа меняется не сразу, а шаг за шагом. Каждый день приносит что-то новое: каплю, проталину, луч солнца или первый цветок.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стихах весна не просто время года, а настоящий знак жизни. Она приходит с теплом, надеждой и добрым настроением для каждого читателя.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любят природу за ее красоту и за маленькие чудеса. Именно поэтому их стихи учат смотреть вокруг внимательнее и замечать хорошее.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поэты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рисовать стихотворение Майкова, получится большая картина природы. На ней можно показать светлое небо, влажную землю, проталины и мягкое солнце. Такой рисунок передает спокойствие и торжество весны, которая медленно входит в мир.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весенний пейзаж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Белозерова удобно представить как рисунок одного белого цветка. Подснежник пробивается сквозь снег и сразу становится главным героем. Рядом можно добавить холодный фон и первые теплые лучи, чтобы чудо весны стало особенно заметным.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крупным планом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художника и читателя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развивают наблюдательность: ребенок учится замечать капель, проталины, солнечный свет и первые цветы. Из маленьких деталей складывается большая и красивая картина весны.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понимать настроение произведения. Читатель учится чувствовать, где звучит спокойствие, где удивление, а где тихая радость от пробуждения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напоминают, что первые цветы надо беречь. Ведь подснежник — не просто красивая картинка, а хрупкий подарок весны, который легко повредить.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А. Майкова и Т. Белозерова весна изображена как время света, тепла и обновления. Оба поэта показывают, что природа просыпается и становится красивее с каждым днем.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Майкова весна раскрывается как широкая картина, где важны небо, земля и общий настрой природы. У Белозерова внимание сосредоточено на одном, но очень ярком образе — подснежнике.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передают добрые чувства: радость, нежность, восхищение и удивление. Читатель видит, что весна умеет радовать даже самыми маленькими чудесами.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учат смотреть на мир внимательно и с любовью. Тогда даже обычная тропинка, капля или цветок становятся частью большого весеннего чуда.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в стихах как радостное чудо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Майкова и Белозерова по-разному рассказывают о весне, но одинаково учат замечать ее красоту. В них живут свет, тепло, нежность и радость первых чудес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2026-05-24T00:24:05Z</dcterms:created>
  <dcterms:modified xsi:type="dcterms:W3CDTF">2026-05-24T00:24:05Z</dcterms:modified>
</cp:coreProperties>
</file>