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бывает день и ночь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вращается, и на ней сменяются свет и тень.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замечаем каждый день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небо светлеет, днём всё вокруг оживает, а вечером приходит темнота. Эти перемены знакомы каждому: они помогают нам учиться, играть, отдыхать и каждый день замечать, как работает наш мир.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вращается, как медленный волчок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ось Земли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день и ночь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вращение Земли меняет освещённую и тёмную стороны планеты.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 кажется движущимся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света и тени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столько Земля тратит на один полный оборот вокруг своей оси.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факт о периоде вращения Земли вокруг своей оси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успевают пройти утро, день, вечер и ночь. Вот почему сутки так удобны для нашего режима.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разных местах Земли свет разный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звёзды ночью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выходит на сцену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ночь, небо темнеет, и Луна становится очень заметной. Она не зажигается сама, а отражает солнечный свет, как большой серебристый зеркальце в космосе. Поэтому её удобно рассматривать даже без бинокля.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становятся ярче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звёзды видны лучше, потому что солнечный свет уже не мешает. На тёмном небе они кажутся маленькими огоньками, хотя на самом деле это очень далекие светила. Ночь превращает небо в настоящий космический театр.
</a:t>
            </a:r>
            <a:endParaRPr lang="en-US" sz="13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 и то же время на Земле бывает по-разному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одном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освещает одну часть Земли, там наступает утро. Люди просыпаются, открывают окна и видят светлое небо, а в другой части планеты ещё может быть ночь.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час в разных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большая, поэтому свет приходит не везде одновременно. Из-за этого в разных странах и городах время суток отличается, хотя Земля вращается непрерывно.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идёт по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на одной стороне день, на другой уже вечер или ночь. Так по Земле будто движется длинная дорожка света и тени, и она никогда не останавливается.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день, вечер, ночь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78300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лучи Солнца будят небо, и появляется рассвет. Свет становится мягким, а тени — короткими, словно день только потягивается после сна.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29858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выше, и вокруг становится ярко. Это самое светлое время суток: удобно учиться, играть и делать дела.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1424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опускается к горизонту, а свет постепенно слабеет. Тени вытягиваются, и небо окрашивается в тёплые цвета.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32997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наша сторона Земли поворачивается в тень, наступает ночь. Свет исчезает, и на небе можно увидеть Луну и звёзды.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тень вокруг нас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и мяч
</a:t>
            </a:r>
            <a:pPr algn="l" indent="0" marL="0">
              <a:lnSpc>
                <a:spcPct val="115000"/>
              </a:lnSpc>
              <a:buNone/>
            </a:pPr>
            <a:r>
              <a:rPr lang="en-US" sz="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посветить фонариком на мяч, одна его сторона станет яркой, а другая уйдёт в тень. Так легко увидеть маленькую модель того, как на Земле появляются день и ночь. Свет всегда освещает только одну часть, а остальная скрывается.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закрывает свет, на поверхности появляется тень. Даже обычная кружка может показать этот секрет природы. Маленькая тень помогает понять, почему огромная Земля тоже имеет светлую и тёмную стороны.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солнечного света за сутки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меняется освещённость Земли в течение суток из-за её вращения вокруг своей оси.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бы, если Земля не вращалась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21652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40891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0125" y="1871450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увидеть день и ночь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вместо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рядом с глобусом лампу и направить на него свет, сразу видно главную идею. Одна половина модели становится светлой, а другая остаётся в тени. Так легко понять, почему на Земле в один момент есть и день, и ночь.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Земля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это удобная модель нашей планеты. Его можно медленно повернуть и заметить, как светлая часть меняется местами с тёмной. Такая простая демонстрация помогает увидеть то, что в космосе происходит каждую минуту.
</a:t>
            </a:r>
            <a:endParaRPr lang="en-US" sz="13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дне и ночи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Землёй, когда приходит ночь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дня к ночи объясняется тем, что Земля продолжает вращаться вокруг своей оси без остановки.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столько занимает один полный оборот Земли вокруг своей оси.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факт по астрономии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наша планета успевает повернуться так, что к Солнцу обращаются то одни места, то другие.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 появляются из-за вращения Земли вокруг своей оси. Солнце освещает только половину планеты, а затем свет и тень меняются местами, словно в большом космическом танце.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2026-05-25T16:14:06Z</dcterms:created>
  <dcterms:modified xsi:type="dcterms:W3CDTF">2026-05-25T16:14:06Z</dcterms:modified>
</cp:coreProperties>
</file>