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6 класса: числа, действия и задачи
</a:t>
            </a:r>
            <a:endParaRPr lang="en-US" sz="2792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дроби и задачи, которые учат считать точно и мыслить логично.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шестом классе математика становится особенно практичной: помогает считать покупки, измерять величины, понимать скидки, расписания и условия задач. Здесь важны не только вычисления, но и внимательное чтение, порядок действий и проверка ответа.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курс математики в 6 классе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69" y="1424825"/>
            <a:ext cx="152513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25" y="2174757"/>
            <a:ext cx="576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33060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числа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 считают предметы и упорядочивают количество: 1, 2, 3 и далее. Такие числа помогают отвечать на простой вопрос: сколько всего?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записывают через запятую: 2,5; 7,03; 0,18. Они удобны для измерений, когда целого числа недостаточно.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 часть целого: 3/4, 5/8, 1/2. В ней числитель и знаменатель помогают понять, сколько частей взяли и на сколько разделили.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значения ниже нуля, например −6 °C или долг. Такие числа особенно важны при работе с температурой и координатной прямой.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сравнивают по разрядам, дробной части или положению на координатной прямой. Это помогает быстро понять, какое число больше, меньше или равно.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взяли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равных частей выделено или использовано. Например, в дроби 3/4 это три части из четырёх возможных.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разделено целое. Поэтому одна и та же запись становится понятной без лишних объяснений.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занимают больше всего времени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 дроби и вычисления с ними, потому что именно здесь формируются базовые навыки курса.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математика 6 класса в первую очередь тренирует счёт, сравнение и применение чисел в задачах.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состоит из чисел, знаков действий, скобок и иногда букв. Оно записывает вычисление кратко и точно, без длинного словесного описания.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выражения, соблюдают порядок действий: сначала скобки, затем умножение и деление, потом сложение и вычитание. Это делает ответ однозначным.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запись 7 · (12 − 5) понятна каждому одинаково. Правильная форма выражения помогает избежать путаницы и ошибок уже на этапе записи.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математическое выражение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текстовую задачу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работы с условием и типичные места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величины и единицы измерения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используют миллиметры, сантиметры, дециметры, метры и километры. Перевод помогает сравнивать размеры и точно измерять расстояния.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массы применяют граммы, килограммы и тонны. Эти единицы нужны, когда сравнивают вес покупок, грузов или объектов в задачах.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работает с секундами, минутами, часами и сутками. Такие единицы помогают решать задачи про расписание, поездки и длительность событий.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квадратных единицах, а объём — в литрах и миллилитрах. Это важно при работе с чертежами, упаковкой и рецептами.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единицы и их соотношения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переводы. Они часто встречаются в вычислениях, поэтому их полезно помнить наизусть.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соотношений экономит время и снижает риск ошибки при решении большинства задач.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понимать скидки, результаты тестов, статистику и банковские расчёты. Это удобный способ сравнивать часть и целое.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процента, школьный курс математики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сотая часть целого.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и отрицательные числа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 встречаются в температуре, высоте, долгах и этажах ниже уровня земли. На прямой можно отметить −5, −2, 0, 3 и 7, чтобы увидеть различие значений.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показывает, как числа расположены относительно нуля. Все точки справа от 0 больше, а точки слева — меньше; это удобно для сравнения и упорядочивания.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6 классе чаще всего возникают ошибки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там, где нужно одновременно считать и внимательно читать запись, особенно при работе с дробями и величинами.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 связан не с одной темой, а с сочетанием вычислений, смысла записи и аккуратности шага за шагом.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вычислениях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сокращение дробей и путаница между числителем и знаменателем часто дают неверный результат уже на первом шаге.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минус, лишняя скобка или нарушение порядка действий меняют значение выражения, хотя запись внешне может выглядеть правильно.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переносе числа через знак равенства особенно опасны в уравнениях: равенство нарушается, и решение становится неверным.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обратным действием, прикидкой и оценкой разумности ответа помогает заметить неточности до того, как они повлияют на итог.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решение уравнения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сохранить равенство и найти неизвестное число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 формулы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рассматривают основные фигуры: отрезок, луч, угол, треугольник, прямоугольник, квадрат, окружность и круг. Они нужны для построения чертежей и решения задач по рисунку.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фигуры, а площадь — размер её поверхности. Для прямоугольника используют формулу S = a · b, а для квадрата — S = a².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прямоугольника 2(a + b) помогает быстро считать длину ограждения, рамки или края участка. Поэтому геометрические формулы удобно применять в практических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периметра и площади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прямоугольник может иметь одинаковую форму, но разные характеристики границы и поверхности.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отвечает на вопрос о длине контура, а площадь — о размере поверхности; для них используются разные единицы измерения.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рисунок помогает решить задачу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 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долю целого, рисунок с кругом, разделённым на равные сектора, сразу показывает, сколько частей взято. Так легче не перепутать дробь и понять, что именно обозначает числитель и знаменатель.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участника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помогает увидеть, кто стартовал раньше, кто быстрее и где встретятся объекты. Стрелки и подписи расстояний переводят текст задачи в наглядную модель, по которой проще выбрать нужное действие или формулу.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с отметками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прямоугольнике, отрезке или другой фигуре удобно подписать известные длины и неизвестные значения. Тогда сразу видно, каких данных не хватает, и проще заметить связь между условием и ответом.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решения задачи от условия к ответу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приближает к ответу, но пропуск даже одного шага может исказить итог. Особенно важны единицы измерения и аккуратная запись результата.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решение начинается с чтения текста и заканчивается проверкой, а не только вычислением.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математика 6 класса используется в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Дроби, проценты и сравнение чисел нужны при покупках со скидками, приготовлении еды по рецепту и расчёте количества продуктов для семьи или класса.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длины, площади и времени помогают планировать дорогу, считать время в пути, читать расписание и понимать карту маршрута без лишних ошибок.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таблицами и диаграммами полезна при чтении результатов опросов и спортивной статистики: она помогает сравнивать данные и делать выводы, которые можно 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6 класса: точность, логика, уверенность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6 класса учит не только считать, но и мыслить последовательно: читать условие, выбирать действие, проверять ответ и объяснять решение. Эти навыки полезны каждый день.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2026-05-24T16:56:00Z</dcterms:created>
  <dcterms:modified xsi:type="dcterms:W3CDTF">2026-05-24T16:56:00Z</dcterms:modified>
</cp:coreProperties>
</file>