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предложения: как они передают чувства и настроение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становятся ярче и выразительнее?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 и имеет свою интонацию. Восклицательные формы делают речь живой: они передают не только сообщение, но и отношение говорящего к событию, человеку или предмету.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предложении и зачем нужны восклицательные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произносится с особой интонацией: голос звучит сильнее, а фраза — более эмоционально и выразительно, чем обычное спокойное сообщение.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восклицательное предложение может быть повествовательным, вопросительным или побудительным. Один и тот же смысл в такой форме звучит намного заметнее.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письменной фразы ставится восклицательный знак. Он показывает, что высказывание передаёт чувство, призыв, удивление или другую яркую реакцию.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восклицательного предложения
</a:t>
            </a:r>
            <a:endParaRPr lang="en-US" sz="26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восклицании обычно усиливается голос, повышается тон и речь звучит напряжённее. Это помогает сразу понять, что говорящий переживает сильное чувство.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становится ярче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интонацией можно передать радость, удивление, тревогу, восхищение или призыв. В речи она особенно заметна в коротких, эмоциональных фразах.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слышна в конце фразы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восклицательная интонация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помогает выделить главное и быстро привлечь внимание слушателя или читателя.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предложения нужны там, где важны эмоции и выразительность.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сравнение сфер употребления, 2025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восклицательные предложения
</a:t>
            </a:r>
            <a:endParaRPr lang="en-US" sz="25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сообщают о событии или факте, но делают это с ярким чувством. Обычная информация звучит в них намного эмоциональнее и живее.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смыслу: Какой чудесный день! Мы победили! Вот это новость! В них сообщение и эмоция соединяются в одной фразе.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могут выражать радость, восторг, удивление, тревогу или досаду. Смысл остаётся сообщением, но отношение говорящего слышно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повествовательные предложения
</a:t>
            </a:r>
            <a:endParaRPr lang="en-US" sz="26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вопросительные предложения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есть вопрос, но он звучит не спокойно, а взволнованно. Слушатель понимает, что говорящий удивлён или сильно задет.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передать недоумение, возмущение, сильный интерес или тревогу. Вопрос сохраняется, но эмоциональный оттенок делает его более резким.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смыслу: Как же это случилось?! Почему ты молчишь?! Неужели это правда?! Такие вопросы требуют не только ответа, но и внимания к чувствам.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эмоциональность часто подчёркивается знаком ?! или !?, особенно в художественных и разговорных текстах.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побудительные предложения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выражают просьбу, приказ, совет или призыв. Они побуждают человека что-то сделать быстро и понятно, без лишних пояснений.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 действию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 такие фразы делают речь энергичной и ясной. Например: Иди сюда! Давайте начнём! Не шуми! Осторожно!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обращениях, играх и командной работе восклицательные предложения звучат особенно уместно. Они помогают организовать действие и поддержать общий темп.
</a:t>
            </a:r>
            <a:endParaRPr lang="en-US" sz="1163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группе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восклицательные фразы помогают мгновенно привлечь внимание. Их используют, когда нужно предупредить об опасности или указать на осторожность.
</a:t>
            </a:r>
            <a:endParaRPr lang="en-US" sz="110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60" y="1647777"/>
            <a:ext cx="3954418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восклицательность сочетается с разными целями высказывания.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не ограничивается радостью: оно может сопровождать сообщение, вопрос и побуждение.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восклицательных предложений
</a:t>
            </a:r>
            <a:endParaRPr lang="en-US" sz="25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помогает определить интонацию, смысл и знак в конце фразы.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восклицательное предложение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фраза произносится с особой силой и эмоцией, а в учебных работах обычно этого достаточно.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знак завершает такое предложение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речи одна и та же эмоция может звучать по-разному: через радостный, тревожный или резкий тон.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заметны радость и удивление, но восклицательные предложения одинаково хорошо передают и тревогу, и призыв.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 учебным примерам, составлено для презентации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передают восклицательные предложения
</a:t>
            </a:r>
            <a:endParaRPr lang="en-US" sz="24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остановился, и мальчик первым заметил знакомую фигуру у выхода. «Наконец-то!» — вырвалось у него, и в этой короткой фразе сразу стало слышно облегчение, радость и долгожданное ожидание встречи.
</a:t>
            </a:r>
            <a:endParaRPr lang="en-US" sz="99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Радостная встреча на станции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Листая пыльные страницы, ученик вдруг увидел забытое письмо и замер. «Вот это находка!» — сказано в тексте так, что читатель чувствует удивление, интерес и важность найденной детали.
</a:t>
            </a:r>
            <a:endParaRPr lang="en-US" sz="107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в старой книге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саду казалась полной, пока под кустом не раздался резкий звук. Героиня остановилась и прошептала: «Кто там?!» — так в тексте передаётся не только вопрос, но и тревога, напряжение сцены.
</a:t>
            </a:r>
            <a:endParaRPr lang="en-US" sz="1009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сад и внезапный шорох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эпизоды из художественной речи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контрольной кто-то восклицает: «Ура!» — и сразу слышно облегчение. Короткая фраза помогает мгновенно передать сильную эмоцию без длинных объяснений.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или поддержка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дня восклицательные фразы становятся теплее: «Поздравляю!», «Это здорово!». Они делают общение дружелюбным и помогают выразить искреннее отношение.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во время игры
</a:t>
            </a:r>
            <a:pPr algn="ctr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спора или команды появляются реплики вроде «Осторожно!» и «Быстрее!». Они звучат чётко, быстро и помогают сразу привлечь внимание собеседника.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в повседневной речи
</a:t>
            </a:r>
            <a:endParaRPr lang="en-US" sz="25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звучание меняется в коротких фразах, где эмоция передаётся уже с первых слов.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фразы интонация обычно усиливается: это помогает услышать эмоциональный подъём и отличить восклицание от спокойного сообщения.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интонации по учебному материалу
</a:t>
            </a:r>
            <a:endParaRPr lang="en-US" sz="123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интонация в восклицательном предложении
</a:t>
            </a:r>
            <a:endParaRPr lang="en-US" sz="23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ориентироваться только на знак в конце: восклицание без сильного чувства может быть просто пунктуационной формой, а не особой интонацией речи.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вопрос с восклицанием. Если в предложении есть вопросительный смысл, нужно проверить, звучит ли оно ещё и эмоционально, а не просто как вопрос.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побудительное предложение обязательно грубым. На самом деле просьба, совет или призыв тоже могут звучать вежливо и эмоционально.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верного ответа нужно смотреть на смысл, интонацию и знак вместе. Только в сочетании этих признаков восклицательное предложение определяется точно.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восклицательных предложений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теме урока русского языка
</a:t>
            </a:r>
            <a:endParaRPr lang="en-US" sz="139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один и тот же восклицательный знак сочетается с разными целями высказывания.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Восклицательность не определяет тип предложения сама по себе: она лишь усиливает сообщение, вопрос или побуждение.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и их смысловые особенности
</a:t>
            </a:r>
            <a:endParaRPr lang="en-US" sz="25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знак по цели высказывания, интонации и наличию вопроса.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знак в конце предложения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точнее передавать чувства героя или автора: радость, тревогу, удивление, просьбу. Благодаря этому текст звучит живее и легче вызывает отклик у читателя.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восклицания делают речь выразительнее, если использовать их уместно. Слишком частое повторение, наоборот, делает текст резким и утомительным.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такие предложения делают общение быстрым и понятным. Короткие фразы помогают сразу показать реакцию, особенно в поздравлениях, играх, споре или предупреждении.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использовать восклицательные предложения
</a:t>
            </a:r>
            <a:endParaRPr lang="en-US" sz="2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предложения: главное запомнить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передают сильные чувства, сочетаются с разными целями высказывания и делают речь ярче. Если понимать их интонацию и смысл, легче читать, писать и говорить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2026-05-22T05:47:59Z</dcterms:created>
  <dcterms:modified xsi:type="dcterms:W3CDTF">2026-05-22T05:47:59Z</dcterms:modified>
</cp:coreProperties>
</file>