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информация и цифровая безопасность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информация в сети требует осторожности каждый день.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беречь в сети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фото, адрес, пароль и даже геолокация могут стать личными данными.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классу: что о вас видно в сети?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опубликовано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Вспомните, что вы уже писали в профилях и чатах: имя, город, школу, номер телефона или фото. Даже одна деталь иногда помогает постороннему собрать полную картину.
</a:t>
            </a:r>
            <a:endParaRPr lang="en-US" sz="991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информация может появиться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всё, что видно только друзьям, остаётся закрытым навсегда. Скриншот, пересылка и случайный репост быстро делают частную информацию публичной, поэтому важно думать заранее.
</a:t>
            </a:r>
            <a:endParaRPr lang="en-US" sz="991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Мелочи тоже работают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часто недооценивают простые сведения вроде названия школы или любимого маршрута. Но именно такие кусочки помогают связать аккаунт с реальным человеком и его привычками.
</a:t>
            </a:r>
            <a:endParaRPr lang="en-US" sz="968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навести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иногда проверять свои старые публикации и сообщения. Так легче понять, какие данные стоит удалить, скрыть или больше никогда не отправлять незнакомцам.
</a:t>
            </a:r>
            <a:endParaRPr lang="en-US" sz="9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считаются личными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140529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класс, дата рождения и расписание занятий тоже важны. В сочетании с фото они помогают незнакомцу точнее определить, кто вы и где бываете.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825702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подсказывают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 видео часто выдают больше, чем кажется. На фоне могут быть таблички, номера домов, формы, билеты, документы или экран с нужной информацией.
</a:t>
            </a:r>
            <a:endParaRPr lang="en-US" sz="993" dirty="0"/>
          </a:p>
        </p:txBody>
      </p:sp>
      <p:sp>
        <p:nvSpPr>
          <p:cNvPr id="13" name="Text 4"/>
          <p:cNvSpPr txBox="1"/>
          <p:nvPr/>
        </p:nvSpPr>
        <p:spPr>
          <a:xfrm>
            <a:off x="5510881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чувствительные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Геолокация, пароли, коды из SMS и личные сообщения особенно чувствительны. Если они попадут не туда, можно потерять доступ к аккаунту или деньгам.
</a:t>
            </a:r>
            <a:endParaRPr lang="en-US" sz="974" dirty="0"/>
          </a:p>
        </p:txBody>
      </p:sp>
      <p:sp>
        <p:nvSpPr>
          <p:cNvPr id="14" name="Text 5"/>
          <p:cNvSpPr txBox="1"/>
          <p:nvPr/>
        </p:nvSpPr>
        <p:spPr>
          <a:xfrm>
            <a:off x="7196053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Никнейм тоже имеет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никнейм иногда становится личной информацией, если он совпадает с именем, годом рождения или названием школы. Лучше выбирать нейтральные варианты без лишних подсказок.
</a:t>
            </a:r>
            <a:endParaRPr lang="en-US" sz="904" dirty="0"/>
          </a:p>
        </p:txBody>
      </p:sp>
      <p:sp>
        <p:nvSpPr>
          <p:cNvPr id="15" name="Text 6"/>
          <p:cNvSpPr txBox="1"/>
          <p:nvPr/>
        </p:nvSpPr>
        <p:spPr>
          <a:xfrm>
            <a:off x="455350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и адрес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личным данным относятся имя, фамилия, номер телефона и адрес. По ним человека можно найти, связаться с ним или понять, где он живёт и учится.
</a:t>
            </a:r>
            <a:endParaRPr lang="en-US" sz="112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том, как детали складываются в портрет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Фото, которое многое выдает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фото в форме видно школу, район и даже время, когда ребёнок обычно бывает рядом. Если рядом добавлены имя и класс, незнакомцу уже легче связать снимок с конкретным учеником.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Геометка и 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 о поездке кажется обычным, но отметка на карте и время публикации показывают, где человек находится прямо сейчас. В сочетании с привычными маршрутами это может сделать его легко узнаваемым.
</a:t>
            </a:r>
            <a:endParaRPr lang="en-US" sz="896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из мелочей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биография в профиле складывается из маленьких деталей: город, любимая секция, имя питомца и дата рождения. Вместе они образуют заметный цифровой след, который трудно стереть одним нажатием.
</a:t>
            </a:r>
            <a:endParaRPr lang="en-US" sz="84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злоумышленникам ваши данные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153619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Кража денег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информация помогает выманивать деньги. Если злоумышленник знает, как вы общаетесь и кому доверяете, он может попросить перевод, код или помощь от имени знакомого.
</a:t>
            </a:r>
            <a:endParaRPr lang="en-US" sz="801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281912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через 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риск — фишинг и поддельные страницы входа. Личные данные делают такие ловушки убедительнее, а значит, повышают шанс, что человек сам передаст пароль.
</a:t>
            </a:r>
            <a:endParaRPr lang="en-US" sz="801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аккаунтам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начала данные используют, чтобы обманом получить доступ к аккаунтам. Зная имя, школу или друзей, мошеннику проще сделать сообщение правдоподобным и вызвать доверие.
</a:t>
            </a:r>
            <a:endParaRPr lang="en-US" sz="801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348463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Травля и шантаж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данные используют для кибербуллинга и давления. Скриншоты, переписки и фотографии могут превратить в повод для насмешек, шантажа или распространения слухов.
</a:t>
            </a:r>
            <a:endParaRPr lang="en-US" sz="801" dirty="0"/>
          </a:p>
        </p:txBody>
      </p:sp>
      <p:sp>
        <p:nvSpPr>
          <p:cNvPr id="14" name="Text 6"/>
          <p:cNvSpPr txBox="1"/>
          <p:nvPr/>
        </p:nvSpPr>
        <p:spPr>
          <a:xfrm>
            <a:off x="810775" y="4150145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след утечки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информация уже утекла, последствия не заканчиваются сразу. Появляются спам, навязчивые сообщения и фальшивые аккаунты, которые выдают себя за настоящего человека.
</a:t>
            </a:r>
            <a:endParaRPr lang="en-US" sz="8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Фишинг и обман под видом «своих»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3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остановитесь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может выглядеть как обычная просьба от друга или знакомого, но важно не спешить. Настоящий человек редко требует код, пароль или деньги прямо сейчас.
</a:t>
            </a:r>
            <a:endParaRPr lang="en-US" sz="1023" dirty="0"/>
          </a:p>
        </p:txBody>
      </p:sp>
      <p:sp>
        <p:nvSpPr>
          <p:cNvPr id="11" name="Text 3"/>
          <p:cNvSpPr txBox="1"/>
          <p:nvPr/>
        </p:nvSpPr>
        <p:spPr>
          <a:xfrm>
            <a:off x="2674377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 — тревожный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Мошенники часто давят на эмоции: пугают, торопят или обещают помощь. Чем сильнее срочность, тем внимательнее нужно проверить, кто пишет и зачем.
</a:t>
            </a:r>
            <a:endParaRPr lang="en-US" sz="1019" dirty="0"/>
          </a:p>
        </p:txBody>
      </p:sp>
      <p:sp>
        <p:nvSpPr>
          <p:cNvPr id="12" name="Text 4"/>
          <p:cNvSpPr txBox="1"/>
          <p:nvPr/>
        </p:nvSpPr>
        <p:spPr>
          <a:xfrm>
            <a:off x="4762319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вас просят перейти по ссылке, сначала посмотрите на адрес и стиль сообщения. Ошибки, странные символы и непривычный тон часто выдают подделку.
</a:t>
            </a:r>
            <a:endParaRPr lang="en-US" sz="1023" dirty="0"/>
          </a:p>
        </p:txBody>
      </p:sp>
      <p:sp>
        <p:nvSpPr>
          <p:cNvPr id="13" name="Text 5"/>
          <p:cNvSpPr txBox="1"/>
          <p:nvPr/>
        </p:nvSpPr>
        <p:spPr>
          <a:xfrm>
            <a:off x="685025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Уточняйте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связаться с человеком другим способом: позвонить, написать в другом чате или спросить лично. Так вы быстро узнаете, действительно ли он отправлял просьбу.
</a:t>
            </a:r>
            <a:endParaRPr lang="en-US" sz="10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сообщать никому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153619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 карты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Паспортные данные, номер карты и фото документов подходят только для официальных сервисов. В обычном чате такие сведения могут быстро попасть к мошенникам.
</a:t>
            </a:r>
            <a:endParaRPr lang="en-US" sz="801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281912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и перемещения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адрес, маршрут до дома и расписание поездок помогают понять, где вы живёте и когда вас нет дома. Этой информацией легко злоупотребить.
</a:t>
            </a:r>
            <a:endParaRPr lang="en-US" sz="801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Пароли и коды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Пароли и коды подтверждения нельзя пересылать даже близким знакомым. Если их узнает посторонний, он может войти в аккаунт и менять настройки без вашего ведома.
</a:t>
            </a:r>
            <a:endParaRPr lang="en-US" sz="801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348463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переписка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сообщения и переписки тоже не стоит пересылать без разрешения. В них могут быть чьи-то секреты, которые нельзя раскрывать чужим людям.
</a:t>
            </a:r>
            <a:endParaRPr lang="en-US" sz="801" dirty="0"/>
          </a:p>
        </p:txBody>
      </p:sp>
      <p:sp>
        <p:nvSpPr>
          <p:cNvPr id="14" name="Text 6"/>
          <p:cNvSpPr txBox="1"/>
          <p:nvPr/>
        </p:nvSpPr>
        <p:spPr>
          <a:xfrm>
            <a:off x="810775" y="4150145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просят срочно отправить эти данные, это уже повод остановиться. Безопаснее ответить отказом, проверить запрос у взрослого и не торопиться.
</a:t>
            </a:r>
            <a:endParaRPr lang="en-US" sz="8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знакомый аватар не гарантирует безопасность: аккаунт могли украсть или подделать.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от знакомого профиля всё равно нужно проверять другим способом.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 цифровой безопасности и защите аккаунтов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Приватность уменьшает круг людей, которые видят ваши данные и записи.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настроек уже заметно снижают лишний доступ к профилю.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служб поддержки социальных сетей и цифровой безопасности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показывать на фото и видео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и школа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адрес дома, номер школы, класс и маршрут легко связывают фото с конкретным человеком. Даже без подписи такой снимок помогает незнакомцам понять, где вы бываете каждый день.
</a:t>
            </a:r>
            <a:endParaRPr lang="en-US" sz="96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о 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Геолокация, таблички улиц и номера домов на фоне выдают место съёмки. Если нужно поделиться кадром, лучше убрать метку и убедиться, что фон не раскрывает лишнего.
</a:t>
            </a:r>
            <a:endParaRPr lang="en-US" sz="991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в кадре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Билеты, пропуска, ключи и документы содержат номера и штрихкоды, по которым можно получить доступ к поездке, сервису или личным данным. Такие вещи нельзя показывать в кадре.
</a:t>
            </a:r>
            <a:endParaRPr lang="en-US" sz="955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и переписка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телефона или компьютера часто раскрывает коды, переписки, списки контактов и уведомления. Перед публикацией стоит проверить, не видно ли на фото или видео того, что должно оставаться личным.
</a:t>
            </a:r>
            <a:endParaRPr lang="en-US" sz="9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Боты, подписки и «выигрыши»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отправителя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проверьте, кто прислал сообщение: официальный сервис или неизвестный аккаунт. Настоящие розыгрыши не требуют сразу сообщать пароль, код из SMS или номер карты.
</a:t>
            </a:r>
            <a:endParaRPr lang="en-US" sz="931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Оценить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прочитайте условия внимательно. Если за «приз» просят лишние данные, вход через странную ссылку или срочное подтверждение, это похоже на попытку обмана, а не на подарок.
</a:t>
            </a:r>
            <a:endParaRPr lang="en-US" sz="1023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спешить с ссылкой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переходите по ссылкам сразу. Поддельные страницы часто копируют название известного сервиса, но отличаются адресом, ошибками в тексте или странным оформлением.
</a:t>
            </a:r>
            <a:endParaRPr lang="en-US" sz="1023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безопасное решение — отказаться, закрыть сообщение и проверить информацию на официальном сайте или через приложение. Если розыгрыш настоящий, его условия будут понятными и прозрачными.
</a:t>
            </a:r>
            <a:endParaRPr lang="en-US" sz="9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1: незнакомец пишет в личку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Заметьте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не пытается ли человек давить на срочность, обещать подарок или запугивать. Такие приёмы нужны, чтобы вы меньше думали и быстрее отправили личные данные.
</a:t>
            </a:r>
            <a:endParaRPr lang="en-US" sz="879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делиться данными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не отправляйте, даже если собеседник представляется знакомым или взрослым. Настоящие взрослые не просят коды и не требуют секретную информацию в личных сообщениях.
</a:t>
            </a:r>
            <a:endParaRPr lang="en-US" sz="869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вступать в 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пишет незнакомец, не отвечайте сразу и не продолжайте разговор из любопытства. Любая просьба о фото, номере, адресе или коде уже повод насторожиться.
</a:t>
            </a:r>
            <a:endParaRPr lang="en-US" sz="908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 и заблокировать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скриншот, заблокируйте контакт и покажите переписку взрослому. Так вы сохраните доказательства и поможете быстрее остановить опасный контакт.
</a:t>
            </a:r>
            <a:endParaRPr lang="en-US" sz="9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2: ссылка «от друга»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доверять автоматически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сообщение пришло от знакомого имени, не открывайте ссылку сразу. Аккаунт друга могли взломать, а сообщение — отправить без его ведома.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адрес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 адрес: подозрительные символы, лишние буквы и странный домен часто говорят о подделке. Мошенники специально делают адрес похожим на настоящий.
</a:t>
            </a:r>
            <a:endParaRPr lang="en-US" sz="1023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тревожные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ссылка просит снова войти в аккаунт, ввести пароль или скачать файл, остановитесь. Настоящий сервис обычно не требует срочно вводить данные через случайное сообщение.
</a:t>
            </a:r>
            <a:endParaRPr lang="en-US" sz="933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Уточните у друга другим способом — позвоните или напишите в другом чате. Так вы быстро поймёте, отправлял ли он ссылку на самом деле.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3: посты о том, где вы находитесь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Делиться позже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из реального времени показывают, где вы находитесь сейчас, а не когда-то потом. Для безопасности лучше отложить публикацию до окончания прогулки, поездки или встречи.
</a:t>
            </a:r>
            <a:endParaRPr lang="en-US" sz="1060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геометки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Геометки и отметки места могут раскрыть привычные маршруты и любимые точки. Даже короткий пост иногда даёт достаточно информации, чтобы связать человека с конкретным адресом.
</a:t>
            </a:r>
            <a:endParaRPr lang="en-US" sz="1112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правильное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рассказывать о событии после него: так вы сохраняете впечатления, но не сообщаете посторонним, где вас можно найти прямо сейчас.
</a:t>
            </a:r>
            <a:endParaRPr lang="en-US" sz="1086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сообщать об отсутствии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о том, что дома никого нет, помогают понять, когда квартира пустует. Такие сведения лучше не выкладывать до возвращения взрослых или завершения поездки.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собирают игры и сервисы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сервисы собирают не только имя пользователя, но и технические данные. Это помогает им работать, но пользователю важно отделять публичный никнейм от личной информации.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Никнейм должен быть нейтральным, а личные данные — минимальными. Внутри сервиса лучше не писать имя, класс, адрес и другие сведения, по которым легко узнать человека.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данные, запрашиваемые играми и учебными платформами при регистрации и входе.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данные тоже нужно защищать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распространять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вам прислали чужой личный контент, не пересылайте его дальше «ради шутки». Один лишний пересыл делает проблему шире и может навредить человеку ещё сильнее.
</a:t>
            </a:r>
            <a:endParaRPr lang="en-US" sz="922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доказательства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травле в сети сохраните скриншоты, ссылки и дату публикации. Это поможет взрослым, учителю или модератору быстро понять, что произошло, и принять меры.
</a:t>
            </a:r>
            <a:endParaRPr lang="en-US" sz="881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фотографии, скриншоты и перепосты нельзя использовать без разрешения, особенно если на них видно лицо, имя, адрес или личную переписку. Уважение к чужим данным так же важно, как к своим.
</a:t>
            </a:r>
            <a:endParaRPr lang="en-US" sz="831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кого-то обижают, сразу сообщите взрослому и используйте жалобу в сервисе. Самое полезное действие — остановить распространение, а не участвовать в нём.
</a:t>
            </a:r>
            <a:endParaRPr lang="en-US" sz="8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перед отправкой или публикацией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коротких проверок перед публикацией или отправкой сообщения.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данные уже попали не туда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доказательства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сохраните переписку, скриншоты и ссылки, чтобы не потерять доказательства. Это поможет понять, что именно произошло, и объяснить ситуацию взрослому или службе поддержки.
</a:t>
            </a:r>
            <a:endParaRPr lang="en-US" sz="933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Защитить аккаунт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смените пароль и включите двухфакторную защиту, если она доступна. Так вы уменьшите риск повторного входа в аккаунт посторонними людьми.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Сообщите о случившемся родителям, учителю или другому доверенному взрослому. Если проблема в сервисе или школе, обратитесь туда как можно быстрее.
</a:t>
            </a:r>
            <a:endParaRPr lang="en-US" sz="1023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лишний доступ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Удалите опасные публикации, проверьте настройки доступа и посмотрите, кто может видеть профиль. Иногда достаточно закрыть аккаунт и ограничить подписчиков.
</a:t>
            </a:r>
            <a:endParaRPr lang="en-US" sz="10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выводы: безопасность начинается с привычек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сети строится на простых привычках: не раскрывать лишнее, проверять сообщения и ссылки, защищать профиль и уважать чужие данные. Если что-то кажется странным, лучше сразу обратиться к взрослому.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2026-07-25T20:49:36Z</dcterms:created>
  <dcterms:modified xsi:type="dcterms:W3CDTF">2026-07-25T20:49:36Z</dcterms:modified>
</cp:coreProperties>
</file>