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7125" y="362514"/>
            <a:ext cx="4857000" cy="2205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720725"/>
            <a:ext cx="84240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Нуклеиновые кислоты и их роль в жизнедеятельности клетки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729775"/>
            <a:ext cx="3121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и РНК хранят и реализуют наследственную информацию клетки.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5994" y="360000"/>
            <a:ext cx="233201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нуклеиновые кислоты — основа наследственности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нуклеиновые кислоты связывают поколение с поколением: они сохраняют информацию, передают её при делении клеток и направляют синтез белков, от которых зависят признаки организма и работа всех клеточных систем.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4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Нуклеотид как структурная единица нуклеиновых кислот
</a:t>
            </a:r>
            <a:endParaRPr lang="en-US" sz="2314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459625" y="1902080"/>
            <a:ext cx="2540100" cy="896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нуклеотид включает азотистое основание, пентозу и остаток фосфорной кислоты. Именно такое строение позволяет нуклеиновым кислотам образовывать длинные упорядоченные цепи.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59600" y="1424793"/>
            <a:ext cx="2540100" cy="3968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компонента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167050" y="1902080"/>
            <a:ext cx="2540100" cy="8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Аденин и гуанин относят к пуринам, а тимин, цитозин и урацил — к пиримидинам. Их набор определяет, с какими основаниями возможны пары.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167025" y="1424793"/>
            <a:ext cx="25401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Азотистые основания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313338" y="1902080"/>
            <a:ext cx="2540100" cy="8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ДНК содержится дезоксирибоза, а в РНК — рибоза. Незначительное на первый взгляд различие влияет на устойчивость молекул и особенности их биологической роли.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3313313" y="1424793"/>
            <a:ext cx="25401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сахара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4464900" y="3630680"/>
            <a:ext cx="2540100" cy="8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последовательность нуклеотидов определяет состав РНК и белков, а через них — признаки организма, особенности обмена веществ и развитие клеток.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4464875" y="3153393"/>
            <a:ext cx="25401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смысл
</a:t>
            </a:r>
            <a:endParaRPr lang="en-US" sz="1300" dirty="0"/>
          </a:p>
        </p:txBody>
      </p:sp>
      <p:sp>
        <p:nvSpPr>
          <p:cNvPr id="18" name="Text 10"/>
          <p:cNvSpPr txBox="1"/>
          <p:nvPr/>
        </p:nvSpPr>
        <p:spPr>
          <a:xfrm>
            <a:off x="1611188" y="3630680"/>
            <a:ext cx="2540100" cy="8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Нуклеотиды соединяются в последовательность, которая становится носителем информации. Порядок звеньев в цепи фактически задаёт «текст» наследственной программы клетки.
</a:t>
            </a:r>
            <a:endParaRPr lang="en-US" sz="1000" dirty="0"/>
          </a:p>
        </p:txBody>
      </p:sp>
      <p:sp>
        <p:nvSpPr>
          <p:cNvPr id="19" name="Text 11"/>
          <p:cNvSpPr txBox="1"/>
          <p:nvPr/>
        </p:nvSpPr>
        <p:spPr>
          <a:xfrm>
            <a:off x="1611163" y="3153393"/>
            <a:ext cx="25401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Полимерная цепь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2500547"/>
            <a:ext cx="4684800" cy="13296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ДНК и РНК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различия в строении определяют устойчивость молекул, их локализацию и функции в клетке.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более стабильна и подходит для хранения информации, а РНК приспособлена к её переносу, использованию и регуляции.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молекулярная биология клетки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4444" y="1279025"/>
            <a:ext cx="3429012" cy="3504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3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Двойная спираль ДНК и принцип комплементарности
</a:t>
            </a:r>
            <a:endParaRPr lang="en-US" sz="2473" dirty="0"/>
          </a:p>
        </p:txBody>
      </p:sp>
      <p:sp>
        <p:nvSpPr>
          <p:cNvPr id="11" name="Text 2"/>
          <p:cNvSpPr txBox="1"/>
          <p:nvPr/>
        </p:nvSpPr>
        <p:spPr>
          <a:xfrm>
            <a:off x="545600" y="1631251"/>
            <a:ext cx="4442400" cy="4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представляет собой правозакрученную двойную спираль, состоящую из двух цепей, ориентированных навстречу друг другу. Такая организация делает молекулу компактной и функционально устойчивой.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545600" y="1314875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молекулы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45600" y="2554617"/>
            <a:ext cx="4442400" cy="4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Цепи удерживаются водородными связями между основаниями, которые соединяются только в строго определённых парах. Это обеспечивает упорядоченность строения и точность взаимодействий.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45600" y="2238242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Сцепление цепей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545600" y="3477984"/>
            <a:ext cx="4442400" cy="4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Аденин образует пару с тимином, а гуанин — с цитозином. Благодаря этому каждая цепь может служить матрицей для построения второй, дополняющей её цепи.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545600" y="3161608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Комплементарные пары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545600" y="4401350"/>
            <a:ext cx="4442400" cy="4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Комплементарность лежит в основе точного копирования ДНК при делении клетки. Именно она помогает сохранить последовательность нуклеотидов и передать её дочерним клеткам без искажений.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545600" y="4084974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наследственности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Комплементарные пары азотистых оснований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в числе водородных связей помогает объяснить, почему участки молекулы с большим содержанием G и C обычно более устойчивы.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связей между основаниями, тем выше устойчивость пары и надёжнее сохранение информации в молекуле.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молекулярная биология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503425" y="1878106"/>
            <a:ext cx="42807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257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3,2 млрд пар нуклеотидов
</a:t>
            </a:r>
            <a:endParaRPr lang="en-US" sz="5257" dirty="0"/>
          </a:p>
        </p:txBody>
      </p:sp>
      <p:sp>
        <p:nvSpPr>
          <p:cNvPr id="6" name="Text 2"/>
          <p:cNvSpPr txBox="1"/>
          <p:nvPr/>
        </p:nvSpPr>
        <p:spPr>
          <a:xfrm>
            <a:off x="4503425" y="3556288"/>
            <a:ext cx="42807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содержит геном человека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1878100"/>
            <a:ext cx="3504600" cy="25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объём информации показывает, насколько сложна организация наследственного материала и почему в нём выделяют отдельные гены и хромосомы.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360000" y="4534050"/>
            <a:ext cx="35670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данные о геноме человека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3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Реализация наследственной информации в клетке
</a:t>
            </a:r>
            <a:endParaRPr lang="en-US" sz="2613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983413"/>
            <a:ext cx="8424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путь от ДНК к белку через транскрипцию и трансляцию.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1212" y="1180978"/>
            <a:ext cx="464400" cy="46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7737" y="1227418"/>
            <a:ext cx="464400" cy="3715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1212" y="3085978"/>
            <a:ext cx="464400" cy="46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07737" y="3085978"/>
            <a:ext cx="464400" cy="46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РНК и их функции
</a:t>
            </a:r>
            <a:endParaRPr lang="en-US" sz="3000" dirty="0"/>
          </a:p>
        </p:txBody>
      </p:sp>
      <p:sp>
        <p:nvSpPr>
          <p:cNvPr id="12" name="Text 2"/>
          <p:cNvSpPr txBox="1"/>
          <p:nvPr/>
        </p:nvSpPr>
        <p:spPr>
          <a:xfrm>
            <a:off x="559829" y="2249850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Переносит информацию от ДНК к рибосоме в форме последовательности кодонов. Она служит матрицей, по которой клетка собирает нужный белок.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559646" y="1703530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мРНК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906354" y="2249850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Доставляет аминокислоты к рибосоме и распознаёт кодоны мРНК с помощью антикодона. Благодаря ей собирается правильная последовательность аминокислот.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906171" y="1697050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тРНК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59829" y="4154850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Входит в состав рибосом и участвует в образовании пептидных связей. Это не просто структурный компонент, а важный участник синтеза белка.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559646" y="3608530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рРНК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906354" y="4154850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РНК помогают управлять активностью генов, усиливая или ослабляя их работу. Они позволяют клетке тонко настраивать синтез белков в разных условиях.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4906171" y="3602050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Регуляторные РНК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31768" y="243000"/>
            <a:ext cx="3383965" cy="4657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06525" y="457200"/>
            <a:ext cx="4577400" cy="13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Репликация ДНК перед делением клетки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662825" y="221161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делением клетки ДНК должна быть удвоена, чтобы каждая дочерняя клетка получила полный набор наследственной информации и смогла нормально функционировать.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662826" y="198971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делению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62825" y="296126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репликации каждая новая молекула сохраняет одну исходную и одну вновь синтезированную цепь. Такой способ обеспечивает преемственность и точность наследования.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4662826" y="273936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Полуконсервативный механизм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662825" y="371091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 ДНК-полимераза присоединяет нуклеотиды только в соответствии с принципом комплементарности. Это делает процесс направленным и значительно снижает число ошибок.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4662826" y="348901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ДНК-полимеразы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4662825" y="446056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высокую точность, редкие сбои всё же возможны. Именно они становятся источником мутаций, которые могут не проявляться, вредить или иногда давать преимущество.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4662826" y="423866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и мутации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организации наследственного материала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каждому следующему уровню связан с усложнением упаковки и надёжной защитой информации.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уровень организации, тем компактнее хранение наследственного материала и тем лучше он защищён.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школьного курса биологии; упорядочение уровней носит учебный, обобщающий характер.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2100" y="1242477"/>
            <a:ext cx="4684800" cy="10127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3296100" cy="20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нуклеиновых кислот в клетке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571750"/>
            <a:ext cx="32961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функций ДНК и РНК в клетке.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02100" y="4423200"/>
            <a:ext cx="46848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молекулярная биология.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2100" y="3337825"/>
            <a:ext cx="34308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обеспечивает наследственность, а РНК связывает генетическую программу с синтезом белка и регуляцией процессов.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450" y="3012471"/>
            <a:ext cx="2716500" cy="159965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84240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4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как источник наследственной изменчивости
</a:t>
            </a:r>
            <a:endParaRPr lang="en-US" sz="2484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9625" y="1902080"/>
            <a:ext cx="2540100" cy="8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Мутация затрагивает последовательность нуклеотидов и может менять работу гена. Иногда это влияет лишь на один белок, но в других случаях отражается на целых клеточных процессах.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59600" y="1424793"/>
            <a:ext cx="25401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 ДНК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167050" y="1902080"/>
            <a:ext cx="2540100" cy="8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мутаций нейтральны или вредны, потому что нарушают точность наследственной программы. Редко возникают полезные изменения, которые могут дать организму преимущество.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167025" y="1424793"/>
            <a:ext cx="25401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последствия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3313338" y="1902080"/>
            <a:ext cx="2540100" cy="8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возникают спонтанно при копировании ДНК или под действием мутагенов. К ним относят ионизирующее излучение, некоторые химические вещества и вирусы.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3313313" y="1424793"/>
            <a:ext cx="25401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возникновения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3313325" y="3630680"/>
            <a:ext cx="2540100" cy="8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мутаций помогает понимать причины наследственных болезней и оценивать воздействие факторов среды. Это важно для профилактики, диагностики и медицинской генетики.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3313300" y="3153393"/>
            <a:ext cx="25401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человека
</a:t>
            </a:r>
            <a:endParaRPr lang="en-US" sz="1300" dirty="0"/>
          </a:p>
        </p:txBody>
      </p:sp>
      <p:sp>
        <p:nvSpPr>
          <p:cNvPr id="19" name="Text 10"/>
          <p:cNvSpPr txBox="1"/>
          <p:nvPr/>
        </p:nvSpPr>
        <p:spPr>
          <a:xfrm>
            <a:off x="459613" y="3630680"/>
            <a:ext cx="2540100" cy="8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мутации создают наследственное разнообразие в популяциях. Без этого материала для отбора не было бы ни адаптации, ни эволюционных изменений.
</a:t>
            </a:r>
            <a:endParaRPr lang="en-US" sz="1000" dirty="0"/>
          </a:p>
        </p:txBody>
      </p:sp>
      <p:sp>
        <p:nvSpPr>
          <p:cNvPr id="20" name="Text 11"/>
          <p:cNvSpPr txBox="1"/>
          <p:nvPr/>
        </p:nvSpPr>
        <p:spPr>
          <a:xfrm>
            <a:off x="459587" y="3153393"/>
            <a:ext cx="25401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эволюции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66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наследственной информации к признаку
</a:t>
            </a:r>
            <a:endParaRPr lang="en-US" sz="2866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983413"/>
            <a:ext cx="8424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молекулярных процессов, описанных в школьной биологии.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925" y="1172517"/>
            <a:ext cx="2716500" cy="1554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3738" y="1172517"/>
            <a:ext cx="2716500" cy="1554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563" y="1172517"/>
            <a:ext cx="2716500" cy="15545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 клетке работают нуклеиновые кислоты
</a:t>
            </a:r>
            <a:endParaRPr lang="en-US" sz="2930" dirty="0"/>
          </a:p>
        </p:txBody>
      </p:sp>
      <p:sp>
        <p:nvSpPr>
          <p:cNvPr id="11" name="Text 2"/>
          <p:cNvSpPr txBox="1"/>
          <p:nvPr/>
        </p:nvSpPr>
        <p:spPr>
          <a:xfrm>
            <a:off x="46380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ядре эукариот сосредоточена основная масса ДНК, упакованная в хромосомы. Здесь же идёт синтез многих видов РНК, поэтому ядро можно рассматривать как центр хранения и первичной обработки наследственной информации.
</a:t>
            </a:r>
            <a:endParaRPr lang="en-US" sz="1191" dirty="0"/>
          </a:p>
        </p:txBody>
      </p:sp>
      <p:sp>
        <p:nvSpPr>
          <p:cNvPr id="12" name="Text 3"/>
          <p:cNvSpPr txBox="1"/>
          <p:nvPr/>
        </p:nvSpPr>
        <p:spPr>
          <a:xfrm>
            <a:off x="4638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как хранилище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3176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и рибосомы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317625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выхода из ядра РНК направляется в цитоплазму, где взаимодействует с рибосомами. Именно здесь информация гена превращается в последовательность аминокислот, поэтому цитоплазма является местом активного синтеза белка.
</a:t>
            </a:r>
            <a:endParaRPr lang="en-US" sz="1124" dirty="0"/>
          </a:p>
        </p:txBody>
      </p:sp>
      <p:sp>
        <p:nvSpPr>
          <p:cNvPr id="15" name="Text 6"/>
          <p:cNvSpPr txBox="1"/>
          <p:nvPr/>
        </p:nvSpPr>
        <p:spPr>
          <a:xfrm>
            <a:off x="617145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прокариот нет оформленного ядра: ДНК расположена в нуклеоиде, а РНК функционирует прямо в цитоплазме. Такая организация делает процессы считывания информации и синтеза белка особенно тесно связанными.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171425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у прокариот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Нуклеиновые кислоты и интенсивность клеточных процессов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активно работающих клетках возрастает содержание РНК, а перед делением особенно заметно увеличивается количество ДНК.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синтеза белка связан с накоплением РНК, тогда как репликация ДНК предшествует делению клетки.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Схематические данные по школьному курсу биологии; значения отражают относительную зависимость, а не точные измерения.
</a:t>
            </a:r>
            <a:endParaRPr lang="en-US" sz="127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575" y="1545710"/>
            <a:ext cx="410550" cy="46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6425" y="1546310"/>
            <a:ext cx="468000" cy="46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6425" y="3278960"/>
            <a:ext cx="468000" cy="46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5850" y="3278960"/>
            <a:ext cx="468000" cy="46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84240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изучения нуклеиновых кислот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485850" y="215594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ДНК позволяет выявлять мутации, связанные с наследственными нарушениями, уточнять риск их передачи и подбирать более точные подходы к наблюдению и лечению.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1073900" y="154571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Диагностика наследственных болезней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766425" y="215594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ДНК-идентификация используется в судебной практике и при установлении родственных связей. Она помогает сравнивать генетические профили с высокой степенью надёжности.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354475" y="154571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Судебная экспертиза и родство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4766425" y="388859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РНК показывает, какие гены работают в конкретной клетке или ткани. Это важно для понимания развития организма, работы органов и механизмов болезни.
</a:t>
            </a:r>
            <a:endParaRPr lang="en-US" sz="1300" dirty="0"/>
          </a:p>
        </p:txBody>
      </p:sp>
      <p:sp>
        <p:nvSpPr>
          <p:cNvPr id="17" name="Text 6"/>
          <p:cNvSpPr txBox="1"/>
          <p:nvPr/>
        </p:nvSpPr>
        <p:spPr>
          <a:xfrm>
            <a:off x="5354475" y="327836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активности генов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85850" y="388859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Полимеразная цепная реакция позволяет быстро увеличить нужный участок ДНК. Этот метод применяют, когда требуется обнаружить даже очень малое количество генетического материала.
</a:t>
            </a:r>
            <a:endParaRPr lang="en-US" sz="1289" dirty="0"/>
          </a:p>
        </p:txBody>
      </p:sp>
      <p:sp>
        <p:nvSpPr>
          <p:cNvPr id="19" name="Text 8"/>
          <p:cNvSpPr txBox="1"/>
          <p:nvPr/>
        </p:nvSpPr>
        <p:spPr>
          <a:xfrm>
            <a:off x="1073900" y="327836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ПЦР и молекулярная диагностика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2500547"/>
            <a:ext cx="4684800" cy="13296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ДНК, РНК и белков в клетке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уровня молекулярной организации обеспечивают передачу информации и формирование признаков.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задаёт программу, РНК её считывает и переносит, а белки реализуют результат в строении и функциях клетки.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раздел о молекулярных основах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740556"/>
            <a:ext cx="8424000" cy="20401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228400" cy="4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клетка защищает ДНК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822054"/>
            <a:ext cx="2003100" cy="8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может повреждаться при ошибках копирования, действии излучения, химических веществ и вирусов. Такие изменения опасны, потому что затрагивают программу работы клетки и могут передаваться дальше.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1396422"/>
            <a:ext cx="2003100" cy="3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повреждений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780850" y="1822054"/>
            <a:ext cx="2003100" cy="8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используют собственные нуклеиновые кислоты для размножения внутри клетки хозяина. Это делает изучение ДНК и РНК важным не только для генетики, но и для медицины.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780850" y="1396422"/>
            <a:ext cx="2003100" cy="3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вирусами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640575" y="1822054"/>
            <a:ext cx="2003100" cy="8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исправление не произошло, могут возникнуть наследственные болезни, сбои развития или опухолевое перерождение. Поэтому точность репликации и восстановления особенно важна для организма.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640575" y="1396422"/>
            <a:ext cx="2003100" cy="3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нарушений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2500288" y="1822054"/>
            <a:ext cx="2003100" cy="8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располагает механизмами исправления ошибок, которые узнают дефектный участок и восстанавливают его. Благодаря репарации большинство повреждений устраняется ещё до деления клетки.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2500288" y="1396422"/>
            <a:ext cx="2003100" cy="3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репарации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7300" y="2954250"/>
            <a:ext cx="76494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хранит наследственную программу, а РНК превращает её в работу белков и клеточных систем. Именно поэтому нуклеиновые кислоты лежат в основе развития, адаптации и здоровья организма.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360100" y="1127875"/>
            <a:ext cx="8423700" cy="17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и РНК: молекулярная основа жизни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2026-06-01T15:25:33Z</dcterms:created>
  <dcterms:modified xsi:type="dcterms:W3CDTF">2026-06-01T15:25:33Z</dcterms:modified>
</cp:coreProperties>
</file>