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Валерий Яковлевич Брюсов: поэт Серебряного века и мастер символизма
</a:t>
            </a:r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теоретик символизма, переводчик и строгий мастер формы.
</a:t>
            </a:r>
            <a:endParaRPr lang="en-US" sz="290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рубежа веков и Брюсов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XIX–XX веков русская литература искала новые формы выразительности. Символизм предложил язык намёков, образов и философской глубины, а Брюсов стал одним из тех, кто придал ему ясную программу и профессиональную дисциплину.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Происхождение, детство и образование поэта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Юность: интерес к языкам и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школьные годы он увлёкся античностью, европейской литературой и точностью словоупотребления. Это рано сформировало его как будущего филолога и поэта.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университет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на историко-филологическом факультете укрепила его профессиональные знания. Университетская среда усилила внимание Брюсова к форме, стилю и культурной эрудиции.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1873 — рождение в Москве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Валерий Брюсов появился на свет в купеческой семье. Раннее домашнее и гимназическое обучение дало ему широкий круг чтения и пробудило интерес к истории и культуре.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Брюсов: самоутверждение поэта-новатора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с формой и звучанием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ранние книги показывают интерес к европейскому символизму, ритмическим опытам и строгой композиции. Уже тогда в его стихах заметно стремление к художественной точности и высокой сложности.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строит собственный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1890-е годы Брюсов последовательно утверждал себя как профессионального автора. Он выстраивал репутацию поэта, который относится к литературе как к серьёзному и ответственному делу.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744964"/>
            <a:ext cx="4133400" cy="19755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Валерия Брюсова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биография Брюсова совпадала с изменением русской литературы и её художественных задач.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Брюсова проходит через ключевые этапы модернизма: от раннего символизма к более широкому историческому и гражданскому взгляду.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биографии В. Я. Брюсова и истории русской литературы конца XIX — первой четверти XX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Брюсов как теоретик и организатор русского символизма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Брюсов одним из первых сформулировал для символизма чёткую литературную программу. Он подчёркивал многозначность образа, музыкальность стиха и особую роль художественной формы.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поэт был не вдохновенным импровизатором, а мастером, который должен владеть техникой стиха, словом и культурной памятью. Такой подход повышал требования к литературе.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Брюсов не только писал, но и организовывал литературный процесс: участвовал в полемике, формировал круг авторов и укреплял авторитет нового направления в профессиональной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личное переживание часто соединяется с культурным и философским взглядом на мир.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поэтическому наследию Брюсова; точные процентные доли не подсчитывались.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лирики Брюсова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Брюсова тяготеет к интеллектуальной и исторической масштабности; частные чувства в ней подчинены более широким смыслам.
</a:t>
            </a:r>
            <a:endParaRPr lang="en-US" sz="12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стихов Брюсова
</a:t>
            </a:r>
            <a:endParaRPr lang="en-US" sz="2859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Брюсов тщательно выстраивал строфику и ритм, добиваясь ощущения точности и внутренней собранности. Даже сложные образы у него подчинены строгой композиции.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язык нередко книжный и архаизирующий, что усиливает историческую и культурную глубину текста. При этом он умеет делать строку звучной и выразительной.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античные, исторические и европейские аллюзии. Они расширяют смысл стихотворения и связывают личное с мировой культурой.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поэтики Брюсова характерны городские образы и философское напряжение. Его стихи часто строятся на контрастах света и тьмы, воли и судьбы.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«Urbi et Orbi» и тема современного города
</a:t>
            </a:r>
            <a:endParaRPr lang="en-US" sz="2587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живой символ эпохи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«Urbi et Orbi» город показан не как фон, а как главный герой. Москва предстаёт в движении: улицы, шум, толпа и энергия перемен создают ощущение эпохи, которая ускорила свой ритм и стала напряжённее для человека.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Техника, толпа и духовный риск современности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Брюсов внимательно смотрит на городскую цивилизацию: в ней есть сила, красота и тревога. Сборник передаёт впечатление мира, где прогресс меняет привычный порядок жизни, а человеку приходится искать своё место среди множества голосов и сигналов.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7569" y="326100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569" y="1533950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0444" y="3261000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Брюсова: исторические и фантастические сюжеты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реконструкция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Брюсов стремился воссоздавать прошлое убедительно и точно. Он внимательно работал с деталями эпохи, чтобы исторический сюжет выглядел не условным, а психологически и культурно достоверным.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как способ мысли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Фантастические сюжеты у Брюсова не развлекают, а заставляют задуматься о границах рационального. Через необычное он исследует страх, выбор и скрытые силы человеческой души.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Рациональная композиция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прозе Брюсов сохранял строгую организацию текста. События у него выстроены логично, а художественный эффект рождается из точного расчёта и продуманной структуры.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жанров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Брюсова продолжает его поэтические принципы: внимание к форме, культ точного слова и интерес к культурной памяти. Поэтому разные жанры у него образуют целостный авторский мир.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собственных текстов, Брюсов активно формировал литературную среду через переводы и журнальную работу.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аналитическая схема по основным направлениям творчества В. Я. Брюсова на основе его опубликованных произведений и деятельности.
</a:t>
            </a:r>
            <a:endParaRPr lang="en-US" sz="833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2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разнообразие творчества Брюсова
</a:t>
            </a:r>
            <a:endParaRPr lang="en-US" sz="2922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лирики сочетается с редкой для поэта жанровой широтой и профессиональной многоплановостью.
</a:t>
            </a:r>
            <a:endParaRPr lang="en-US" sz="12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литературному авторитету Брюсова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этапы формирования его репутации поэта, теоретика и организатора литературной жизни.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Брюсов работал в журналах и альманахах как строгий отборщик текстов: для него были важны точность языка, композиционная цельность и соответствие высоким художественным требованиям.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критические статьи не сводились к оценкам вкуса; он разбирал технику стиха, ритм, образную систему и культурный контекст произведения, задавая профессиональный язык анализа.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Редакторская и критическая деятельность Брюсова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редактор Брюсов поддерживал авторов нового поколения и одновременно формировал литературную среду, где ценились дисциплина, эрудиция и ответственность за слово.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работа усилила его авторитет не меньше, чем поэзия: современники видели в нём не только автора, но и влиятельного законодателя литературных стандартов.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Переводческая работа Брюсова и связь с мировой культурой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Брюсов переводил с французского, латинского, армянского и других языков, расширяя круг чтения русской аудитории и вводя её в пространство европейской и древней литературы.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стремился не просто передать смысл, но и сохранить ритм, интонацию и художественную форму оригинала, поэтому его переводы ценили за точность и литературную дисциплину.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для Брюсова был частью общей культурной программы: через него он показывал, что русская литература способна равноправно существовать в общеевропейском контексте.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тексты и их смысловые доминанты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жанрах Брюсов сохраняет единый круг интересов: культуру, историю, тайну и строго выстроенную художественную форму.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В. Я. Брюсова и их общепризнанная жанрово-тематическая характеристика.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Валерия Брюсова и их значение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«Огненный ангел»: образы и смысловые напряжения
</a:t>
            </a:r>
            <a:endParaRPr lang="en-US" sz="2444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веры, страсти и рассудка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романа — не только любовный конфликт, но и борьба рационального с иррациональным. Одержимость, магия и религиозное напряжение превращают сюжет в психологическую драму, где исторический материал раскрывает внутреннюю нестабильность человека.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прошлое становится сценой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романа разворачивается в атмосфере XVI века, где историческая среда не служит фоном, а определяет поведение героев. Брюсов создаёт мир, в котором ритуалы, вера и страх ощущаются почти физически, а каждый эпизод наполнен тревожной достоверностью.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Сдвиги в поэтике Брюсова связаны не только с эпохой, но и с его растущим интересом к историческому масштабу личности.
</a:t>
            </a:r>
            <a:endParaRPr lang="en-US" sz="1287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периодизация творчества В. Я. Брюсова по основным мотивам его лирики и прозы.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основных мотивов у Брюсова по периодам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 переход от эстетического эксперимента к более широкому историко-философскому взгляду на мир и человека.
</a:t>
            </a:r>
            <a:endParaRPr lang="en-US" sz="11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Брюсов после 1917 года: литература и новая эпоха
</a:t>
            </a:r>
            <a:endParaRPr lang="en-US" sz="2786" dirty="0"/>
          </a:p>
        </p:txBody>
      </p:sp>
      <p:sp>
        <p:nvSpPr>
          <p:cNvPr id="10" name="Text 2"/>
          <p:cNvSpPr txBox="1"/>
          <p:nvPr/>
        </p:nvSpPr>
        <p:spPr>
          <a:xfrm>
            <a:off x="482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Брюсов продолжает литературную и организационную работу, стараясь сохранить профессиональные стандарты и связать классическую традицию с новой исторической реальностью.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375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1917–1918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27350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активно участвует в культурном строительстве, работает в сфере образования и печати, где его опыт особенно ценят как опытного редактора, критика и знатока литературы.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7338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1919–1922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35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жизни Брюсов остаётся заметной фигурой литературной среды: его деятельность соединяет личное творчество, педагогическую работу и заботу о преемственности культуры.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35363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1923–1924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и оценка Брюсова современниками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видели в Брюсове одного из самых дисциплинированных и интеллектуально собранных авторов Серебряного века, для которого труд над словом был не менее важен, чем вдохновение.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наследие связано с обновлением поэтической техники, развитием символистской программы и укреплением переводческой культуры, которая расширила горизонты русской литературы.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Брюсов вошёл в историю как писатель, соединивший творчество, теорию, редакторскую практику и культурную организацию в единую целостную систему.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Брюсов остаётся важным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Брюсов показал, что поэт может быть одновременно художником, мыслителем и организатором культуры. Его опыт помогает понять, как литература отвечает на вызовы эпохи и сохраняет связь с мировой традицией.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2026-05-23T16:10:15Z</dcterms:created>
  <dcterms:modified xsi:type="dcterms:W3CDTF">2026-05-23T16:10:15Z</dcterms:modified>
</cp:coreProperties>
</file>