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— царство цветов и насекомых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пожаловать в мир цветов, жужжания и зелёной травы!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луг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— это открытое пространство, где растут травы и луговые цветы. Он встречается у рек, озёр, в долинах и на равнинах. Весной и летом луг особенно ярок, свеж и полон жизни.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луг в разные времена года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луг постепенно просыпается после зимы. Сначала появляется молодая зелень, а потом из прошлогодней травы осторожно выглядывают первые цветы и свежие побеги.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разноцветье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луг становится густым и пёстрым. Ромашки, клевер, колокольчики и другие растения распускаются вместе, и кажется, будто по земле разостлали яркий ковёр.
</a:t>
            </a:r>
            <a:endParaRPr lang="en-US" sz="841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трава желтеет, а цветущих растений становится меньше. Луг выглядит спокойнее, но в нём всё ещё скрыты семена, которые помогут ему ожить снова.
</a:t>
            </a:r>
            <a:endParaRPr lang="en-US" sz="841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солнечный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изображении луг показан в ясную погоду, когда свет делает траву ещё зеленее, а цветы — особенно заметными. Такое место хочется рассматривать очень долго.
</a:t>
            </a:r>
            <a:endParaRPr lang="en-US" sz="84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луговой покров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и злаки
</a:t>
            </a:r>
            <a:pPr algn="l" indent="0" marL="0">
              <a:lnSpc>
                <a:spcPct val="115000"/>
              </a:lnSpc>
              <a:buNone/>
            </a:pPr>
            <a:r>
              <a:rPr lang="en-US" sz="2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луга составляют травы и злаки. Они растут плотными пучками, быстро тянутся к свету и помогают земле оставаться крепкой и живой.
</a:t>
            </a:r>
            <a:endParaRPr lang="en-US" sz="1127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Луговые цветы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трав можно заметить множество цветов. Они распускаются ненадолго, но успевают порадовать насекомых нектаром и подарить новые семена.
</a:t>
            </a:r>
            <a:endParaRPr lang="en-US" sz="1030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свету
</a:t>
            </a:r>
            <a:pPr algn="l" indent="0" marL="0">
              <a:lnSpc>
                <a:spcPct val="115000"/>
              </a:lnSpc>
              <a:buNone/>
            </a:pPr>
            <a:r>
              <a:rPr lang="en-US" sz="2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луговых растений тонкие стебли и узкие листья. Так им легче жить на открытом пространстве, где много солнца и ветра.
</a:t>
            </a:r>
            <a:endParaRPr lang="en-US" sz="122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жизнь на каждом участке
</a:t>
            </a:r>
            <a:pPr algn="l" indent="0" marL="0">
              <a:lnSpc>
                <a:spcPct val="115000"/>
              </a:lnSpc>
              <a:buNone/>
            </a:pPr>
            <a:r>
              <a:rPr lang="en-US" sz="2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растения растут рядом, но не мешают друг другу. Одни любят более сухие места, другие — влажные, поэтому покров получается очень разнообразным.
</a:t>
            </a:r>
            <a:endParaRPr lang="en-US" sz="96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знакомые луговые цветы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Ромашку легко узнать по белым лепесткам и жёлтой серединке. Она выглядит просто и мило, будто маленькое солнышко, упавшее в траву.
</a:t>
            </a:r>
            <a:endParaRPr lang="en-US" sz="922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Клевер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клевера цветки собраны в круглые пушистые головки. Эти растения особенно любят пчёлы, потому что в них много сладкого нектара.
</a:t>
            </a:r>
            <a:endParaRPr lang="en-US" sz="922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Колокольчик
</a:t>
            </a:r>
            <a:pPr algn="l" indent="0" marL="0">
              <a:lnSpc>
                <a:spcPct val="115000"/>
              </a:lnSpc>
              <a:buNone/>
            </a:pPr>
            <a:r>
              <a:rPr lang="en-US" sz="3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Колокольчик похож на крошечный синий или лиловый колокол. Когда таких цветов много, луг кажется праздничным и очень нарядным.
</a:t>
            </a:r>
            <a:endParaRPr lang="en-US" sz="9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среди трав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Жужжащие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шмели перелетают с цветка на цветок и собирают нектар. Их работа помогает растениям образовывать семена и продолжать расти.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бабочки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садятся на цветы, чтобы пить нектар длинным хоботком. Их крылья украшены узорами, и луг с ними выглядит ещё красивее.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Прыгуны в траве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Кузнечики прячутся в высокой траве и быстро прыгают при опасности. В тёплый день их стрекотание слышно почти повсюду.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Трудяги под листьями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и жуки ищут пищу в земле, под листьями и среди стеблей. Они делают луг живым и помогают ему оставаться разнообразным.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шмели на цветочном лугу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с цветка на цветок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цветущем клеверном лугу пчела садится на одну головку, а потом быстро летит к другой. На её лапках и теле остаётся пыльца. Так растение получает помощь, а позже образует семена.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Шмель в прохладный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Шмель крупнее пчелы и кажется очень пушистым, будто маленький полосатый шарик. Он не боится прохлады и продолжает летать, когда другим насекомым ещё хочется спрятаться. Поэтому он часто работает с раннего утра.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Бабочки, кузнечики и их жизнь в траве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Нежные бабочки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прилетают к ярким цветам и пьют нектар длинным хоботком. Их крылья словно расписаны тонкими узорами, поэтому за ними интересно наблюдать издалека.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 кузнечиков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Кузнечики любят высокую траву, где легко спрятаться. Если им что-то не нравится, они моментально подпрыгивают и исчезают почти как зелёные фокусники.
</a:t>
            </a:r>
            <a:endParaRPr lang="en-US" sz="841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стрекот
</a:t>
            </a:r>
            <a:pPr algn="l" indent="0" marL="0">
              <a:lnSpc>
                <a:spcPct val="115000"/>
              </a:lnSpc>
              <a:buNone/>
            </a:pPr>
            <a:r>
              <a:rPr lang="en-US" sz="30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жаркую погоду кузнечики издают звонкое стрекотание. Оно разносится по лугу и создаёт ощущение, что вся трава тихо разговаривает между собой.
</a:t>
            </a:r>
            <a:endParaRPr lang="en-US" sz="849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среди стеблей
</a:t>
            </a:r>
            <a:pPr algn="l" indent="0" marL="0">
              <a:lnSpc>
                <a:spcPct val="115000"/>
              </a:lnSpc>
              <a:buNone/>
            </a:pPr>
            <a:r>
              <a:rPr lang="en-US" sz="3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даёт насекомым и укрытие, и прохладу. Поэтому луг для них — не просто красивое место, а настоящий дом с множеством тайных тропинок.
</a:t>
            </a:r>
            <a:endParaRPr lang="en-US" sz="87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ещё живёт на лугу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842375" y="2002700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и их сети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прячутся между стеблями и ловят мелких насекомых. Их тонкие сети почти незаметны, но для маленьких жителей луга они очень важны.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73121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Улитки в траве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Улитки любят влажные уголки и прячутся под листьями после дождя. Они медленно ползут по зелёным стеблям, оставляя блестящий след.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903860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на 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выбирают тёплые места, чтобы погреться и быстро спрятаться при опасности. На лугу им удобно охотиться на мелких насекомых.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34607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Полёвки среди стеблей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Полёвки находят в высокой траве корм и укрытие. Здесь им легче скрываться от хищников, поэтому луг становится для них безопасным домом.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965356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над лугом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прилетают на луг за насекомыми и семенами. Они внимательно осматривают траву сверху, а потом ловко ныряют вниз за добычей.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луг пахнет и гудит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Аромат цветов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луговые цветы выделяют аромат, который привлекает пчёл, шмелей и бабочек. Благодаря этому насекомые легко находят нужные растения.
</a:t>
            </a:r>
            <a:endParaRPr lang="en-US" sz="106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Жужжание и стрекотание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тёплый день на лугу слышны жужжание, стрекотание и шорох травы. Кажется, будто всё вокруг занято важными и очень шумными делами.
</a:t>
            </a:r>
            <a:endParaRPr lang="en-US" sz="1065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движение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светит солнце, цветы раскрываются шире, насекомые перелетают от одного растения к другому, а луг выглядит особенно живым и праздничным.
</a:t>
            </a:r>
            <a:endParaRPr lang="en-US" sz="106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луг полезен природе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Укрепляет почву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луговых трав плотно держат землю, поэтому дождь и ветер не так легко смывают верхний слой почвы. Луг работает как зелёный защитник, который тихо стоит на страже.
</a:t>
            </a:r>
            <a:endParaRPr lang="en-US" sz="1181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Кормит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много пищи для самых разных жителей: нектар, семена, молодые побеги и сочные стебли. Здесь находят еду насекомые, птицы, зайцы и другие мелкие зверьки.
</a:t>
            </a:r>
            <a:endParaRPr lang="en-US" sz="1181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общий дом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похож на дружный соседний двор: каждому живому существу находится своё место. Одни прячутся в траве, другие летают над цветами, а третьи ищут корм у земли.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растениям расселяться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разносит лёгкие семена, а животные переносят их на шерсти, лапках и в клюве. Так луговые растения могут появляться в новых местах и занимать свободные участки.
</a:t>
            </a:r>
            <a:endParaRPr lang="en-US" sz="11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рвать все цветы подряд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173400" y="16529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корма насекомым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сорвать почти все цветы, пчёлам, шмелям и бабочкам станет труднее находить нектар. Тогда на лугу станет тише, а его маленьким жителям придётся искать пищу дальше.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1173400" y="27786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не успеют размножиться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цветка есть важная задача — дать семена. Когда растение срывают слишком рано, оно не успевает завершить свой жизненный путь и оставить потомство.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1206700" y="39043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сохраняется дольше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оставить часть цветов нетронутыми, луг ещё долго будет ярким и живым. Тогда на нём смогут радоваться и люди, и насекомые, и птицы.
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использует луг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покос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Рано утром на лугу звенит коса или гудит трактор, а скошенная трава сушится на солнце. Потом из неё получают сено для домашних животных. Если косить бережно и не слишком часто, луг успевает снова зарасти.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отдых на траве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приходят на луг с корзинкой, пледом и хорошим настроением. Они гуляют по тропинке, любуются цветами и слушают стрекотание кузнечиков. Когда гости не шумят и не мусорят, луг остаётся чистым и уютным.
</a:t>
            </a:r>
            <a:endParaRPr lang="en-US" sz="1011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889" y="2007275"/>
            <a:ext cx="2445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7243" y="2007275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7935" y="2007275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7882" y="2007275"/>
            <a:ext cx="342300" cy="39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8474" y="2043395"/>
            <a:ext cx="398700" cy="3189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на лугу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58575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шуметь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крики пугают птиц и насекомых, а ещё мешают спокойно наблюдать природу. На лугу лучше разговаривать тихо, будто рядом спит маленький зелёный город.
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257278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ломать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и цветы очень хрупкие, поэтому их легко повредить неосторожным движением. Если не трогать растения руками, луг дольше останется красивым и живым.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3931203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ловить без нужды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Бабочки, жуки и пчёлы нужны лугу не меньше, чем цветы. Их лучше рассматривать глазами, а не брать в ладони, чтобы не навредить их крылышкам и лапкам.
</a:t>
            </a:r>
            <a:endParaRPr lang="en-US" sz="700" dirty="0"/>
          </a:p>
        </p:txBody>
      </p:sp>
      <p:sp>
        <p:nvSpPr>
          <p:cNvPr id="13" name="Text 5"/>
          <p:cNvSpPr txBox="1"/>
          <p:nvPr/>
        </p:nvSpPr>
        <p:spPr>
          <a:xfrm>
            <a:off x="5629932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Забрать мусор с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Пакеты, бутылки и бумага не украшают природу, а только мешают ей. После прогулки важно собрать весь мусор и унести его домой или в урну.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7318724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осторожным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ходить спокойно, смотреть под ноги и не раздвигать траву резко. Тогда можно заметить и цветок, и муравья, и маленького кузнечика, не потревожив их.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наблюдать луг безопасно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по тропинке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идёт по узкой тропинке и внимательно смотрит под ноги. Так он не наступит на цветы и не потревожит насекомых, спрятавшихся в траве. Луг остаётся целым, а прогулка — спокойной и интересной.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с лупой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остановилась у клевера, открыла блокнот и смотрит на цветок через лупу. Она не рвёт растение и не ловит насекомых, а только аккуратно записывает свои наблюдения. Так можно узнать много нового и никому не помешать.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луговых цветах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Короткое, но важное цветение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луговые растения цветут недолго, зато спешат быстро образовать семена. Им важно успеть воспользоваться тёплым временем, пока на лугу много света и насекомых-помощников.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Утренняя ароматная тайна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цветов запах заметнее утром, когда воздух прохладный и спокойный. Так растение сильнее привлекает первых насекомых, которые прилетают за нектаром.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Нектар — сладкое угощение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Нектар нужен насекомым как вкусная еда и как награда за работу. Пока пчела или бабочка заглядывает в цветок, пыльца может переноситься на другое растение.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помогает продолжить род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— это маленькая, но очень важная часть жизни цветка. С её помощью растения могут образовывать семена и появляться снова в следующем сезоне.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в стихах, сказках и песнях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Цветной ковёр под небом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часто сравнивают луг с ярким ковром, который расстелила сама природа. В таких строках слышатся ветер, жужжание и шелест травы, а перед глазами встают ромашки, клевер и небо без конца.
</a:t>
            </a:r>
            <a:endParaRPr lang="en-US" sz="107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чудес и добрых историй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луг нередко становится волшебной поляной, где можно встретить говорящий цветок или весёлого жука. Он кажется просторным, светлым и очень добрым, словно приглашает всех на праздник лета.
</a:t>
            </a:r>
            <a:endParaRPr lang="en-US" sz="103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луг отличается от леса и сада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4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солнце свободно освещает землю, поэтому там растут светолюбивые травы и цветы. В лесу, наоборот, тени больше, а воздух кажется прохладнее и влажнее.
</a:t>
            </a:r>
            <a:endParaRPr lang="en-US" sz="1034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растут сами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человек сам сажает яблони, кусты и цветы, а потом ухаживает за ними. На лугу многие растения появляются естественно, без специальной посадки.
</a:t>
            </a:r>
            <a:endParaRPr lang="en-US" sz="1073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густота и вид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выглядит открытым и просторным, а не закрытым, как лес. Его травы и цветы образуют пёстрое разнотравье, которое видно далеко вокруг.
</a:t>
            </a:r>
            <a:endParaRPr lang="en-US" sz="1073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места есть свои соседи. На лугу живут бабочки, кузнечики и полёвки, в лесу — другие птицы и звери, а в саду чаще встречаются культурные растения.
</a:t>
            </a:r>
            <a:endParaRPr lang="en-US" sz="10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за одну прогулку по лугу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заметны широкие зелёные травы и первые цветы. У самой дорожки могут сидеть бабочки, а в воздухе уже слышно лёгкое жужжание.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пути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Чуть дальше появляются пчёлы, шмели и кузнечики. Одни насекомые перелетают с цветка на цветок, другие прячутся в высокой траве и стрекочут.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остановка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замереть на минуту, можно услышать шорох листьев, шелест травы и голоса птиц. Луг будто разговаривает очень тихо, но постоянно.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один час луг может немного измениться: одни цветы раскрываются сильнее, другие закрываются, а насекомые меняют свои маршруты. Поэтому каждая прогулка здесь непохожа на прошлую.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стоит беречь, чтобы он продолжал цвести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— это не просто красивая полянка, а дом для множества живых существ. Если относиться к нему бережно, он ещё долго будет радовать нас цветами, звуками и солнечным настроением.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2026-05-26T05:37:00Z</dcterms:created>
  <dcterms:modified xsi:type="dcterms:W3CDTF">2026-05-26T05:37:00Z</dcterms:modified>
</cp:coreProperties>
</file>