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болезни» А. П. Чехова: ключевые темы и значение рассказа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рассказ о больнице, где смешное соседствует с тревогой.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Чехов: писатель, врач, наблюдатель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умел замечать в обычной жизни и смешное, и важное. Опыт врача помог ему точно показать боль, страх и неловкость человека в чужом учреждении.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рассказа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короткий рассказ с одним главным эпизодом и небольшим числом персонажей. Сюжет развивается быстро, без лишних отступлений.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относится к юмористической и сатирической прозе: оно вызывает улыбку, но одновременно заставляет задуматься о людях и их поведении.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раскрывает смысл через детали речи, поступков и контраст между важностью больничной обстановки и её нелепой, будничной стороной.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основа: что происходит в рассказе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Больной обращается за помощью и попадает в больницу, где вместо заботы сталкивается с сухостью, непониманием и неприятной атмосферой. Его ожидания быстро расходятся с реальностью.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персоналом, осмотр и сама обстановка вызывают у героя неловкость и внутреннее напряжение. В итоге он стремится скорее уйти домой, чтобы избавиться от этого опыта.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рассказа и их роль в сюжете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помогают увидеть не только больницу, но и отношение людей к чужой беде.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показывает свою сторону больничного мира и усиливает тему равнодушия.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П. Чехова «История болезни»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рассказе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нарастание внутреннего напряжения героя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болезни и тема человека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болезнь не только как физическую проблему, но и как момент, когда человек особенно нуждается в поддержке, ясности и уважении со стороны окружающих.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больнице особенно заметно, есть ли рядом люди, способные понять чужую слабость. Сочувствие делает общение человечным, а его отсутствие — холодным и неприятным.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Деликатность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Больному важно не только лечение, но и бережное обращение. Осторожные слова и спокойный тон помогают снять страх, тогда как резкость усиливает тревогу.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напоминает, что внимательный человек замечает не только слова, но и состояние другого. Это особенно важно там, где человек чувствует себя беспомощным.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рассказе: ожидание и реальность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 реальность расходятся почти в каждом эпизоде больничной сцены.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на диаграмме подчёркивает, что сильнее всего действует именно столкновение двух противоположных впечатлений.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П. Чехова «История болезни»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создающие атмосферу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точно передаёт больничное пространство через привычные предметы, сдержанную обстановку и мелкие бытовые штрихи. Они сразу создают ощущение замкнутости и тревоги.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поведения 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паузы, короткие реплики и привычные движения людей. Такие детали показывают характеры без длинных объяснений и делают сцену особенно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серьёзное в рассказе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П. Чехова «История болезни»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эпизоде Чехов соединяет смешное и тревожное, чтобы показать проблему глубже.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Чехова не отменяет серьёзности: комизм помогает острее увидеть бесчеловечность.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как способ раскрытия характера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героев сразу показывают их внутреннее состояние: больной говорит с тревогой и неловкостью, а окружающие отвечают сухо, будто разговор идет о привычном деле.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обращения, повторы и шаблонные фразы создают впечатление холодной больничной среды, где человеку трудно почувствовать участие и поддержку.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внимательно передает интонации и паузы, потому что именно в речи особенно заметно напряжение между больным и теми, кто обязан ему помочь.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бытовая ситуация у Чехова становится разговором о человеческой ответственности и умении не обижать слабого.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сосредоточен на внимании к человеку в беде и на осуждении холодной формальности.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рассказа А. П. Чехова «История болезни»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автора и смысл иронии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объясняет вывод прямо: он показывает сцену так, чтобы читатель сам заметил ее нелепость и почувствовал, насколько неуютно больному человеку.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делает рассказ смешным внешне, но за этим смехом скрывается серьезная мысль о равнодушии, которое ранит не меньше самой болезни.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особенно точно подбирает бытовые детали, поэтому обычный эпизод выглядит живым, узнаваемым и правдивым, без назидательности и лишних слов.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помогает сохранить сочувствие к героям: Чехов смеется не над человеком, а над бесчеловечной привычкой относиться к нему формально.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биографией Чехова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был врачом, поэтому хорошо знал больничные коридоры, разговоры пациентов и привычки медперсонала. Это знание придает рассказу точность и правдоподобие.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опыт помог писателю увидеть в коротком эпизоде не только болезнь, но и характер человека, его страх, растерянность и потребность в участии.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композиция рассказа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чеховском рассказе: от обращения за помощью до ухода из больницы.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восьмиклассника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к больному человеку нужно относиться внимательно, спокойно и уважительно, иначе даже простая помощь превращается в неприятное испытание.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замечать в тексте детали, по которым раскрываются характеры, и понимать, что смешное у Чехова часто связано с важной нравственной мыслью.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слова и интонация имеют значение: грубость, формальность и невнимание могут ранить сильнее, чем кажется на первый взгляд.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средства Чехова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приемы помогают раскрыть тему человеческого отношения и больничной сцены.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одну цель: показать, как важно человеческое участие и насколько заметно его отсутствие.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 «История болезни»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остается понятным современному читателю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легко читать в любом возрасте, потому что его ситуация знакома почти каждому: человек ждет помощи и боится остаться без поддержки.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рассказа держится на простом сюжете и вечной теме уважения к человеку, оказавшемуся в трудном положении.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рассказа А. П. Чехова «История болезни»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рассказа в школьном изучении литературы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чеховского юмора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увидеть, как Чехов соединяет смешное с серьезным и как через короткую сцену раскрывает важную мысль о человеческом отношении.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лаконичного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объем текста удобен для анализа: в нем легко проследить композицию, диалог, детали и то, как одна реплика меняет впечатление от сцены.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нравственном выборе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8 класса произведение особенно полезно, потому что учит замечать сочувствие, уважение и ответственность за слова, сказанные другому человеку.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рассказа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болезни» показывает, что одна больничная сцена способна раскрыть отношение людей к чужой беде. Чехов соединяет юмор, иронию и сочувствие, напоминая о ценности человеческого достоинства.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2026-05-19T05:20:12Z</dcterms:created>
  <dcterms:modified xsi:type="dcterms:W3CDTF">2026-05-19T05:20:12Z</dcterms:modified>
</cp:coreProperties>
</file>