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сохранить здоровье и активную жизнь.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подростка особенно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формируется на стыке биологии, привычек и среды. Сегодня на него влияют не только питание и движение, но и стресс, учёба, режим дня и условия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 здоровья по ВОЗ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нормальная работа органов и систем, достаточная выносливость и хорошее самочувствие в повседневной жизни. Оно помогает учиться, двигаться и быстро восстанавливаться после нагрузок.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устойчивостью к стрессу, спокойным настроением и умением контролировать эмоции. Психически здоровый человек легче справляется с трудностями и сохраняет интерес к учёбе.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благополучие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общаться, сотрудничать и находить своё место в коллективе. Оно проявляется в уважении к людям, дружеских отношениях и умении принимать разные точки зрения.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обед состоит из овощей, супа, гарнира и источника белка, организм получает всё необходимое для роста и работы. Если же еда случайная и однообразная, быстро возвращается голод, падает энергия, а учиться становится труднее.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Перекусы и лишние 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сладкие напитки и много выпечки часто кажутся удобным перекусом, но не заменяют полноценную еду. При постоянном переедании растёт нагрузка на пищеварение, а избыток калорий постепенно приводит к лишнему весу.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простого выбора: съесть завтрак или выйти из дома на пустой желудок. Каша, хлеб, яйцо или йогурт помогают включить обмен веществ и дольше сохранять внимание на уроках. Такой старт делает день более ровным и спокойным.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рацион подростка в обычной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организм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внутренней среды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тела составляет вода: она переносит вещества, участвует в обмене и помогает поддерживать температуру. Без достаточного питья организму сложнее работать, даже если питание остаётся обычным.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мышцы и внутренние органы, жиры служат запасом энергии, а углеводы дают быстрый источник сил. Эти вещества важны не по отдельности, а в правильном сочетании.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несбалансированное питание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ослабляет защитные силы организма и делает волосы и ногти более ломкими. Растущему подростку особенно важно получать белок регулярно, чтобы ткани успевали обновляться.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пище не хватает железа, может развиться анемия. Тогда появляются слабость, головокружение и трудности с концентрацией внимания, что сразу отражается на учёбе и повседневной активности.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и сахара повышает нагрузку на сосуды и обмен веществ. Чтобы этого избежать, полезно чаще выбирать простые блюда из разных продуктов и соблюдать возрастную норму.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подростков: структура и соответствие нормам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продуктов чаще всего входят в рацион и как распределяется питание в течение дня.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Овощей и фруктов в меню недостаточно, а доля сладкого и жиров остаётся заметной. Рацион стоит делать разнообразнее и полезнее.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здорового питания школьников, 2022 год.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физическое здоровье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Выносливый человек легче переносит уроки, прогулки и занятия спортом. Развивать её помогают регулярные движения, активные игры и постепенное увеличение нагрузки без перегрузки.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поддерживают осанку, помогают выполнять повседневные дела и защищают суставы. Их укрепляют упражнения, подвижные игры и занятия физкультурой несколько раз в неделю.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суставы позволяют свободно двигаться и снижают риск травм. Полезны растяжка, разминка и упражнения, которые выполняются аккуратно, без резких движений и спешки.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иммунитет помогает реже болеть и быстрее восстанавливаться после простуды. Его поддерживают сон, прогулки, свежий воздух, движение и разумное чередование учёбы с отдыхом.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полезно пройтись пешком, а не сразу садиться за экран. Свежий воздух и спокойный темп движения снимают напряжение, улучшают настроение и помогают голове отдохнуть. Даже короткая прогулка уже делает день более активным.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вместо лишнего сидения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плавание, гимнастика или велосипед дают организму ту нагрузку, которой не хватает при сидячем режиме. Регулярные тренировки укрепляют сердце и лёгкие, а ещё учат терпению, дисциплине и умению работать в команде.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часть недели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лёгких упражнений утром помогают проснуться и настроиться на учёбу. Не нужны сложные движения: достаточно потянуться, сделать наклоны и приседания. Такая привычка помогает телу включаться в работу и меньше уставать к концу дня.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 без сложностей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день: как сделать его привычкой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закаливание помогает организму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начинают закаливание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начинают с мягких процедур: воздушных ванн, обтираний и недолгого контрастного душа. Нагрузку увеличивают постепенно, чтобы организм успевал привыкать без стресса и переохлаждения.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полезно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привычки повышают устойчивость к простудам и поддерживают обмен веществ. При регулярности закаливание помогает чувствовать себя бодрее и укрепляет защитные силы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 для здоровья школьников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 укрепляет сердце и лёгкие, помогает сосудам работать без лишней нагрузки. Даже обычная ходьба, игры во дворе и зарядка делают организм выносливее и активнее.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чередовать бег, плавание, силовые упражнения и задания на координацию в разные дни. Такой набор развивает разные группы мышц, улучшает осанку и учит точнее управлять своими движениями.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физкультура повышает работоспособность, помогает легче переносить стресс и улучшает сон. После активного дня подростку проще сосредоточиться на уроках утром и дольше сохранять хорошее настроение.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вредные привычки опасны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алкоголь: удар по организму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работу лёгких, а алкоголь мешает мозгу и печени нормально развиваться. В подростковом возрасте эти привычки особенно опасны, потому что организм ещё растёт.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заметить проблему вовремя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Минздрава РФ, около 17% школьников 10–14 лет уже знакомы с вредными привычками. Чем раньше подросток узнает о рисках и научится говорить «нет», тем легче сохранить здоровье.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05108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психическое здоровье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справляться со стрессом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заметно по тому, как человек реагирует на трудности. Если подросток умеет успокаиваться, просить помощь и не теряется в сложной ситуации, ему легче учиться и общаться.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отношения дома и в классе снижают тревожность и укрепляют уверенность. Когда рядом есть люди, которым можно доверять, подростку проще переживать неудачи и сохранять спокойствие.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занятия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спорт и творчество помогают переключаться с переживаний и дают чувство успеха. Регулярные занятия делают настроение более ровным и уменьшают риск постоянной усталости и раздражительности.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сведения о здоровье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рекомендации лучше искать на сайтах ВОЗ и Минздрава РФ. Там публикуют материалы, которые основаны на исследованиях и регулярно обновляются для школ и семей по всей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 объясняет строение организма, профилактику заболеваний и правила ухода за собой. А на страницах государственных и медицинских организаций можно быстро проверить нужный факт.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верить совету, полезно сравнить несколько источников и посмотреть, указан ли автор. Такой подход помогает отличить научные сведения от случайных мнений в интернете.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поддерживает здоровье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 национальный проект «Демография». В него вошли меры по профилактике неинфекционных заболеваний, поддержке правильного питания и развитию привычки к регулярному движению.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2022–2023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активнее включают занятия о здоровом образе жизни, а программы питания и физической активности становятся заметнее в школьной среде. К 2023 году участие было уже очень широким.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помогают раньше замечать проблемы и вовремя получать рекомендации. Это делает заботу о здоровье частью обычной школьной жизни, а не редким событием, а постоянной привычкой.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выстроить день без перегрузок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подъёма в одно и то же время, зарядки и завтрака. Так организм быстрее просыпается, а школьник входит в уроки бодрым и собранным.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уроков полезно делать короткие паузы, менять позу и пить воду. Это уменьшает усталость, помогает сохранять внимание и не перегружать зрение и спину лишней нагрузкой.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стоит оставить время для спорта, хобби и общения, а потом выполнить домашние задания. Такой порядок помогает не тратить силы хаотично и сохранять хорошее настроение.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8–10 часов восстанавливает силы, память и работоспособность. Если лечь вовремя, утром легче проснуться, а весь следующий день проходит без сильного переутомления и лишней раздражительности.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— 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школьник возвращается с улицы, ставит рюкзак у парты и идёт к умывальнику. Он тщательно моет руки с мылом, особенно ладони и пальцы. После этого обед в столовой становится не только вкуснее, но и безопаснее. Так привычка занимает всего минуту, но защищает от множества микробов.
</a:t>
            </a:r>
            <a:endParaRPr lang="en-US" sz="812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защита от простуды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после урока приоткрывают окна, чтобы воздух стал свежее, а перед занятиями учитель проверяет, не сидит ли кто-то рядом с заболевшим. Если прививки сделаны по календарю, организму проще встретить вирусы без серьёзных последствий. Поэтому чистый воздух, аккуратность и вакцинация работают вместе каждый день надёжно.
</a:t>
            </a:r>
            <a:endParaRPr lang="en-US" sz="753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ситуации из школьной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42" y="2202924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5992" y="221355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здоровье через отношения и окружение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 помогает подростку чувствовать безопасность и уверенность. Когда взрослые слушают без насмешек и помогают разбираться в трудностях, уровень стресса заметно снижается каждый день дома.
</a:t>
            </a:r>
            <a:endParaRPr lang="en-US" sz="956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 со сверстниками помогают не чувствовать себя одиноким и учат уважать границы других. В дружелюбном коллективе легче говорить о своих переживаниях и просить помощи.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Токсичная среда — риск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Ссоры, насмешки и постоянное давление разрушают самооценку и могут подтолкнуть к вредным привычкам. Если вокруг много напряжения, подростку сложнее сохранять спокойствие и хорошее настроение надолго.
</a:t>
            </a:r>
            <a:endParaRPr lang="en-US" sz="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ростом, массой тела и осанкой: эти показатели помогают понять, как организм развивается. Записывай изменения раз в несколько недель, чтобы замечать отклонения раньше самостоятельно.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 самочувствие каждый день: достаточно ли энергии, нет ли усталости, головной боли или ухудшения сна. Такие наблюдения помогают вовремя заметить, что организму нужен отдых или помощь.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гигиену, держи в порядке одежду, зубы и рабочее место. Чистота снижает риск инфекций, а привычка заботиться о себе формирует самостоятельность и аккуратность на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самочувствие заметно ухудшилось, не откладывай визит к врачу и расскажи взрослым о симптомах. Дневник наблюдений помогает вспомнить, когда начались изменения и что их усиливает.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самоконтроля и поддержания здоровья у подростков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твой главный ресурс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это не только отсутствие болезни, а сила учиться, дружить, двигаться и мечтать. Ежедневные полезные привычки и поддержка близких помогают сохранить его надолго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2026-05-09T16:50:48Z</dcterms:created>
  <dcterms:modified xsi:type="dcterms:W3CDTF">2026-05-09T16:50:48Z</dcterms:modified>
</cp:coreProperties>
</file>