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взрывы: почему это опасно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причины, признаки и правила безопасных действий.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возникают чрезвычайные ситуации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начинается, когда есть горючее, кислород и источник тепла. Взрыв происходит при резком высвобождении энергии и росте давления. Дома опасность часто создают проводка, газ и неосторожность.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Горение и его условия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Горение возможно только при наличии топлива, кислорода и нагрева до температуры воспламенения. Если убрать хотя бы один из этих элементов, пламя не поддерживается.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легковоспламеняемым материалам относятся бумага, ткань, дерево, бензин, газ, спирт и некоторые виды пластика. Они загораются быстрее при близости искры или открытого огня.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горячие поверхности, свечи, плиты и искрение проводов. В такой обстановке даже небольшая неосторожность может быстро привести к возгоранию.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пожаров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пожар начинается там, где взрослые недооценивают риск: на кухне, у розеток или рядом с нагревательными приборами.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опасности — человеческий фактор. Бытовая внимательность заметно снижает риск возгорания.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ОБЗР (иллюстративные данные)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во время пожара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дым растут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минуты пожара воздух в помещении стремительно нагревается, а дым заполняет комнату снизу вверх. Из-за этого ухудшается видимость и становится трудно найти выход.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создают не только языки пламени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представляют горячие газы и продукты горения. Они раздражают дыхательные пути, мешают ориентироваться и делают пребывание в задымленном помещении особенно опасным.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разные виды топлива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 горят по-разному: одни вспыхивают быстро, другие выделяют много дыма и токсичных веществ.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Жидкие и газообразные вещества опаснее из-за быстрых паров, а пластик особенно вреден из-за густого токсичного дыма.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13619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взрывов в быту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Утечка газа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в закрытом помещении может быстро накопиться и образовать опасную смесь. Достаточно искры, чтобы произошёл взрыв и разрушение окон или перегородок.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Аэрозоли и баллоны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Баллон под давлением опасен при нагреве, ударе или повреждении корпуса. Взрыв может сопровождаться разлётом осколков и ожогами.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Повреждённые аккумуляторы способны перегреваться, дымить и воспламеняться. Особенно риск повышается при неправильной зарядке и использовании неисправных устройств.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смеси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Самодельные смеси и неизвестные вещества могут вступить в реакцию непредсказуемо. В закрытом помещении давление растёт очень быстро, поэтому риск травм возрастает.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 при запахе газа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утечки газа в помещении.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признаки перед взрывом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газа, шипение или треск рядом с оборудованием — повод немедленно прекратить пользование прибором. Эти признаки могут указывать на утечку и скопление опасной смеси.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Искрение проводов, нагрев баллона или деформация ёмкости особенно тревожны, потому что показывают перегрузку, повреждение или сильное внутреннее давление.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появился необычный дым или резкий химический запах, не стоит проверять источник самостоятельно. Лучше сразу отойти на безопасное расстояние и предупредить взрослых.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любом сомнительном признаке нужно уйти из опасной зоны и не включать прибор повторно до проверки специалистами.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быстро усиливает пожар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возгорание становится опаснее, если рядом есть вещи, которые легко загораются и быстро передают огонь дальше.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ускоряют пожар доступ кислорода и легко воспламеняющиеся материалы. Их нужно держать подальше от источников тепла.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ОБЗР (иллюстративные данные)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дым в школе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Коридор, где важно не растеряться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длинном школьном коридоре дым распространяется особенно быстро и может скрыть указатели выхода. Поэтому учащиеся сразу ориентируются на эвакуационные знаки и двигаются к ближайшей лестнице, не останавливаясь у дверей и не возвращаясь за вещами.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кабинет не значит безопасный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дверь класса закрыта, за ней может уже быть опасно: тепло и дым быстро проникают в щели. В такой ситуации важно не открывать лишний раз помещения и идти по безопасному маршруту, который показывает школьная эвакуация.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без паники — главный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учеников движется к выходу спокойно и организованно, держась вместе и не создавая давки. В школе особенно важны порядок, внимание к указателям и готовность следовать указаниям взрослых, чтобы дым не помешал покинуть здание вовремя.
</a:t>
            </a:r>
            <a:endParaRPr lang="en-US" sz="10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при пожаре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огня или задымления в здании.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дым опаснее пламени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поднимается и быстро заполняет помещение, поэтому человек теряет видимость и перестает понимать, где выход. Даже при небольшом огне он может оказаться в опасности раньше, чем увидит само пламя.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дыме есть горячие газы и ядовитые частицы, включая угарный газ. Они раздражают дыхательные пути, вызывают кашель, слезотечение и головокружение, а затем мешают нормально дышать.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закрытом помещении дым особенно коварен: он снижает ориентацию, ускоряет отравление и может привести к потере сознания. Поэтому при задымлении нужно покинуть зону как можно быстрее, не ожидая усиления огня.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с огнем дома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замечена неисправность или нарушение, тем легче избежать пожара и не допустить опасной ситуации для семьи.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правила важны, но особенно опасны детский доступ к огню и невнимательность к бытовым приборам.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безопасного поведения в быту и в школе, ОБЗР, 8 класс.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78705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7094" y="3418649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9894" y="1588838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сигнализация и средства защиты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дыма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реагирует на продукты горения раньше человека и помогает заметить опасность на начальной стадии, когда еще можно быстро предупредить людей и начать эвакуацию.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Пожарное одеяло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можно накрыть небольшой источник огня и ограничить доступ кислорода. Оно удобно для локализации возгорания на раннем этапе и должно быть доступно рядом с местом риска.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сигнал привлекает внимание сразу всего помещения. Это особенно важно в школе, где нужно быстро организовать выход из класса и не допустить паники.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Огнетушитель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тушения небольшого очага, если действовать по инструкции и не рисковать собой. Его применяют только тогда, когда возгорание не успело распространиться.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экстренных служб и краткие действия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помогает быстро выбрать нужную службу и сообщить самое важное без лишних слов.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при звонке — сообщить точный адрес, характер опасности и наличие пострадавших, а до приезда специалистов не создавать дополнительный риск.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вызова экстренных служб в Российской Федерации.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Фейерверки и петарды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должна быть открытой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Пиротехнику запускают только на безопасном расстоянии от домов, машин, деревьев и сухой травы. На открытом месте легче контролировать направление вылета и снизить риск пожара или травмы, если изделие сработает неожиданно.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контроль обязателен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наклоняться над петардой или подходить к ней сразу после запуска. Рядом должен быть взрослый, который проследит за безопасной дистанцией и напомнит, что пиротехнические изделия нельзя держать в руках дольше разрешенного.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пожаров и взрывов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видимых разрушений, такие происшествия нередко оставляют долгий след для семьи, школы и всего района.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связан с потерей имущества и временной недоступностью помещений, но для людей не менее опасны травмы, дым и стресс.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последствий пожаров и взрывов по материалам ОБЗР.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6819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снизить риск каждый день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электричество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Осматривай зарядные устройства, розетки и провода, не используй поврежденную технику и сразу сообщай взрослым о нагреве, искрении или запахе гари.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газом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появился запах газа, не включай свет и не трогай электроприборы. Нужно сразу сообщить взрослым, открыть окно и вызвать помощь с безопасного места.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 опасные вещи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Спички, зажигалки, аэрозоли и горючие жидкости должны быть недоступны детям и не лежать рядом с источниками тепла, плитой или батареей.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Знай путь выхода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маршрут эвакуации дома и в школе, чтобы не растеряться при дыме или огне. Знание выхода экономит время и помогает сохранить спокойствие.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повседневных решений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 взрыв легче предупредить, чем остановить. Если соблюдать простые правила, замечать опасные признаки и быстро действовать, можно защитить себя, близких и одноклассников.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2026-05-21T02:37:12Z</dcterms:created>
  <dcterms:modified xsi:type="dcterms:W3CDTF">2026-05-21T02:37:12Z</dcterms:modified>
</cp:coreProperties>
</file>