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железы внутренней секреции и их значение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регулируют рост, обмен веществ и развитие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эндокринной системы в организме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 напрямую в кровь, влияя на работу костей, мышц и внутренних органов. Их изучение началось в XIX веке и изменило медицинский подход к лечению.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 эндокринной системы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находится у основания мозга, весит около 0,5 г и имеет переднюю и заднюю доли. Он играет ключевую роль в координации гормональной активности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доля гипофиза вырабатывает гормоны роста и стимулирует другие железы, контролируя многие жизненно важные процессы в организме, включая половое развитие.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Соматотропный гормон: влияние на рост и развитие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Соматотропный гормон способствует росту костей и мышц, стимулируя деление клеток у детей и подростков, важен для нормального физического развития.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дефицит вызывает карликовость, а избыток — гигантизм и акромегалию, примеры таких состояний известных людей помогают понять значение гормона.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щитовидной железы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Бабочкообразный орган в шее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расположена на передней поверхности шеи и напоминает форму бабочки. Её вес у взрослого около 20 г, что обеспечивает активное участие в обменных процессах.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 тироксин и 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гормон тироксин ускоряет обмен веществ и влияет на развитие нервной системы. Его недостаток может привести к задержке развития и появлению зоба.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выражается замедлением обмена веществ, усталостью и набором веса, у детей может вызвать задержку умственного развития.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Гипертиреоз сопровождается раздражительностью, снижением массы тела и учащённым сердцебиением, что отрицательно влияет на общее самочувствие.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состояния требуют диагностики и лечения, так как негативно влияют на качество жизни и развитие организма.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обследования помогают выявить эти нарушения на ранних стадиях и предотвратить серьёзные осложнения.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функции щитовидной железы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Паращитовидные железы: регуляция кальция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Паращитовидные железы вырабатывают паратгормон, который поддерживает баланс кальция и фосфора в крови, необходимых для здоровья костей и мышечной работы.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вследствие нарушений функции ведёт к судорогам и хрупкости костей, что сказывается на общем состоянии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Вилочковая железа: иммунитет и развитие детей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Тимус — щит детского иммунитета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Вилочковая железа активно работает в детстве, весит около 30 г у подростков. Она вырабатывает тимозин, который помогает формировать и укреплять иммунитет через развитие Т-лимфоцитов.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тимуса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тимус уменьшается в размерах, что снижает иммунную защиту организма. Этот процесс называется инволюцией и влияет на восприимчивость к заболеваниям.
</a:t>
            </a:r>
            <a:endParaRPr lang="en-US" sz="11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Шишковидная железа: роль в суточных ритмах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Эпифиз находится в центре мозга и выделяет мелатонин, регулирующий цикл сна и бодрствования, что важно для здоровья и концентрации внимания подростков.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вырабатывается преимущественно в темноте, а его дефицит из-за нарушений биоритмов может вызывать усталость и проблемы со сном.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надпочечников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расположены над почками и состоят из коркового и мозгового слоёв, каждый из которых вырабатывает специфические гормоны, важные для адаптации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функция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Корковый слой выделяет кортизол и альдостерон, регулирующие стресс и водно-солевой баланс, а мозговой слой секретирует адреналин и норадреналин, обеспечивающие быструю реакцию на 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выполняет две функции: внутреннюю и внешнюю секрецию. В эндокринной части расположены островки Лангерганса, вырабатывающие важные гормоны, регулирующие уровень сахара в организме.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концентрацию глюкозы в крови, а глюкагон, наоборот, повышает её при необходимости. Нарушение баланса между этими гормонами часто приводит к развитию сахарного диабета.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железа: регуляция сахара в крови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железы: строение и влияние на организм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и гормон тестостерон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яички вырабатывают тестостерон, который отвечает за появление мужских половых признаков, развитие мышц и костей. Этот гормон также влияет на поведение и эмоциональное состояние подростков.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и женские 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яичники продуцируют эстрогены и прогестерон, регулирующие менструальный цикл и половое созревание. Эти гормоны способствуют формированию вторичных половых признаков и влияют на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координируют работу различных органов и систем, образуя сложную сеть регулирования в организме. Это позволяет обеспечивать правильное развитие и функции тканей.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гормонов и систем организма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гормональных процессов управляется механизмом обратной связи, что помогает поддерживать гомеостаз — стабильное внутреннее состояние тела в разных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нарушается работа одной железы, это сразу отражается на здоровье всего тела, влияя на обмен веществ, нервную и иммунную систему.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92" y="1783200"/>
            <a:ext cx="195319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желез внутренней секреции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из-за недостаточного производства или действия инсулина. Это приводит к повышенному уровню сахара в крови и требует контроля питания и лечения.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Грейвса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Гиперактивность щитовидной железы вызывает учащенное сердцебиение, потерю веса и раздражительность. Заболевание требует медицинского контроля для нормализации функций.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Аддисона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Гипофункция надпочечников приводит к слабости, снижению артериального давления и быстрой утомляемости, что требует регулярного приема гормональных препаратов.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усталость, жажда, изменения веса и кожные проявления могут служить признаками эндокринных нарушений и требуют своевременной диагностики.
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проявлений гормональных сбоев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Гигантизм возникает при избыточной продукции гормона роста в детском и подростковом возрасте, приводя к экстремальному увеличению роста и иногда нарушению функций организма.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Акромегалия проявляется необычным увеличением кистей и стоп из-за избытка гормона роста у взрослых. Это состояние требует специализированного лечения для предотвращения осложнений.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наблюдаются постоянная жажда и слабость из-за нарушения регуляции сахара, а гипотиреоз сопровождается замедлением умственного развития и физической активности.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52033"/>
            <a:ext cx="264300" cy="21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21808"/>
            <a:ext cx="264300" cy="21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здоровье эндокринной системы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употреблять достаточное количество йода, витамина D и кальция, чтобы поддерживать нормальную функцию щитовидной железы и костной системы.
</a:t>
            </a:r>
            <a:endParaRPr lang="en-US" sz="894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образ жизни помогает нормализовать обмен веществ и снижает риск развития диабета и других заболеваний эндокринной системы.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и достаточный отдых способствует восстановлению гормонального баланса и улучшает общий иммунитет подростков.
</a:t>
            </a:r>
            <a:endParaRPr lang="en-US" sz="99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испытывают повышенный уровень стресса, что негативно влияет на гормональный фон и иммунитет.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эндокринологии, 2023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кортизола вследствие стресса препятствует нормальному обмену веществ и снижает защитные силы организма. Предотвращение стресса крайне важно для здоровья.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573" y="1816150"/>
            <a:ext cx="3205203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железы, выделяемые ими гормоны, их функции и примеры заболеваний представлены в таблице ниже.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таблица: железы, гормоны и основные функции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железа выполняет специализированные функции, но все они тесно взаимосвязаны для поддержания здоровья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2024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 — одно из самых распространённых заболеваний, затрагивающее сотни миллионов людей по всему миру, что требует активных мер по профилактике.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эндокринных заболеваний в современном обществе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эндокринных заболеваний тесно связан с изменением образа жизни и экологическими факторами, поэтому важны своевременные меры профилактики.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2021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желез внутренней секреции обеспечивает гармоничное развитие и поддержание баланса в организме подростка. Осознание их роли помогает сохранить здоровье и предотвратить заболевания.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— основа здоровья и развития подростка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2026-05-09T14:16:37Z</dcterms:created>
  <dcterms:modified xsi:type="dcterms:W3CDTF">2026-05-09T14:16:37Z</dcterms:modified>
</cp:coreProperties>
</file>