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климат, растительность и почвы меняются от Арктики до юга России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 и почвенная карта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природные зоны и почвы связаны между собой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зона — это не только растения и животные, но и климат с почвами. В России эта связь особенно заметна на большой территории страны, где природные условия меняются от севера к югу и от запада к востоку.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она объясняет, почему север, центр и юг России так отличаются по теплу, влаге и почвам.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России; тема «Природные зоны».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закон размещения природных зон — широтная зональность.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преобладают холод и слабое почвообразование, а ближе к степям возрастает количество тепла и гумуса.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России; условная оценка по природным зонам.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природных зон с севера на юг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 зона, тем чаще улучшаются условия для почвообразования и повышается плодородие почв.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карта зон не всегда выглядит как ровные полосы
</a:t>
            </a:r>
            <a:endParaRPr lang="en-US" sz="2382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широта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больших равнинах природные зоны действительно тянутся почти полосами с запада на восток, потому что климат меняется главным образом по широте.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нарушают эту картину: с высотой становится холоднее, и вместо широтной смены появляется высотная поясность — от лесов у подножья до бедных почв наверху.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России сильнее испытывает влияние Атлантики, поэтому климат там мягче и влажнее, чем во внутренних районах страны.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Континентальность востока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на восток, тем резче различаются времена года и тем сильнее континентальность климата, а значит, и особенности природных зон.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Тундровые почвы: холод, влага и вечная мерзлота
</a:t>
            </a:r>
            <a:endParaRPr lang="en-US" sz="2693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почвообразование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низкие температуры замедляют разложение органических остатков, поэтому почва формируется очень медленно и остаётся маломощной.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Многолетняя мерзлота не даёт воде уходить вглубь, из-за чего летом верхний слой переувлажняется, а в почве не хватает воздуха.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веществами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таких условиях накапливается мало гумуса и минеральных элементов, поэтому тундрово-глеевые почвы отличаются низким естественным плодородием.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земли подходят только для неприхотливой растительности, а земледелие здесь почти невозможно без специальных мер и очень больших затрат.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Подзолистые почвы тайги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Хвойная подстилка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хвойными лесами опад разлагается медленно, поэтому в почву поступает мало питательных веществ и гумуса.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Вымывание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Избыточная влага промывает верхние горизонты, унося соли и соединения, нужные растениям для роста.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32821" y="2180525"/>
            <a:ext cx="172242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верхний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образуется светлый, обеднённый слой с низким содержанием перегноя, который легко узнать по внешнему виду.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повышают урожайность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использовать такие земли в хозяйстве, вносят удобрения и проводят известкование, уменьшая кислотность и улучшая питание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959333"/>
            <a:ext cx="4821300" cy="16661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 тип почвы связан с природной зоной и хозяйственным использованием.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высокое плодородие обычно связано с чернозёмами, а самые бедные почвы приурочены к тундре и тайге.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почв России и их свойства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России.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Дерново-подзолистые почвы лесной зоны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перегноя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смешанных и широколиственных лесах лиственного опада больше, чем в тайге, поэтому в верхнем слое накапливается больше гумуса.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почвы имеют более мощный плодородный горизонт, чем подзолистые, и потому лучше подходят для сельского хозяйства.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лесной зоны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этих землях выращивают картофель, овёс, лён, кормовые растения и овощи, если за почвой правильно ухаживают.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плодородие среднее: без удобрений и бережного использования урожайность быстро снижается, а с уходом — заметно возрастает.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сравнивает распространённость и ценность почв для сельского хозяйства в разных природных зонах.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России; сравнительная оценка хозяйственной ценности почв.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сосредоточены самые плодородные почвы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дают наибольшую отдачу в земледелии, хотя по площади уступают многим другим типам почв.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 — самые плодородные почвы России
</a:t>
            </a:r>
            <a:endParaRPr lang="en-US" sz="2745" dirty="0"/>
          </a:p>
        </p:txBody>
      </p:sp>
      <p:sp>
        <p:nvSpPr>
          <p:cNvPr id="10" name="Text 2"/>
          <p:cNvSpPr txBox="1"/>
          <p:nvPr/>
        </p:nvSpPr>
        <p:spPr>
          <a:xfrm>
            <a:off x="729407" y="132225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формируются под травянистыми степными и луговыми сообществами при умеренном увлажнении. Большое количество отмирающих корней и остатков растений постепенно накапливает мощный слой перегноя.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729407" y="216405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чернозёмов характерны тёмная окраска, зернистая структура и очень толстый гумусовый горизонт. Они хорошо удерживают влагу и воздух, поэтому растения получают достаточно питания и воды.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729407" y="300190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распространены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почвы особенно широко встречаются в лесостепи и степи европейской части России, а также на юге Западной Сибири. Именно здесь природные условия наиболее благоприятны для земледелия.
</a:t>
            </a:r>
            <a:endParaRPr lang="en-US" sz="1097" dirty="0"/>
          </a:p>
        </p:txBody>
      </p:sp>
      <p:sp>
        <p:nvSpPr>
          <p:cNvPr id="13" name="Text 5"/>
          <p:cNvSpPr txBox="1"/>
          <p:nvPr/>
        </p:nvSpPr>
        <p:spPr>
          <a:xfrm>
            <a:off x="729400" y="381990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дают высокие урожаи зерновых культур, подсолнечника, сахарной свёклы и кормовых растений. Их плодородие делает эти земли особенно ценными, поэтому они нуждаются в бережном использовании.
</a:t>
            </a:r>
            <a:endParaRPr lang="en-US" sz="10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почва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природные факторы и деятельность человека влияют на почвенный покров.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почвенную карту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 знаки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почвенной карте каждый цвет и штриховка обозначают свой тип почвы. По условным знакам можно быстро понять, где расположены чернозёмы, подзолистые или болотные почвы, не путая их между собой.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с первого взгляда
</a:t>
            </a:r>
            <a:pPr algn="ctr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карте легко заметить, какие почвы занимают большие пространства, а какие встречаются пятнами, например в горах или в заболоченных местах. Именно поэтому она помогает сравнивать природные районы России.
</a:t>
            </a:r>
            <a:endParaRPr lang="en-US" sz="115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переходы
</a:t>
            </a:r>
            <a:pPr algn="ctr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не только крупные области, но и переходные полосы между ними. Это важно, потому что почвы редко меняются резко: чаще одна разновидность постепенно переходит в другую на соседней территории.
</a:t>
            </a:r>
            <a:endParaRPr lang="en-US" sz="11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отражают общую пригодность земель и основные ограничения использования. В разных зонах решающую роль играют либо холод и переувлажнение, либо нехватка влаги.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 природным зонам России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природных зон и сельского хозяйства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условия для земледелия — в степи; самые большие ограничения — в тундре и тайге. В сухих районах возрастает роль пастбищ и мелиорации.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одной природной зоне бывают разные почвы
</a:t>
            </a:r>
            <a:endParaRPr lang="en-US" sz="2475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и склонах вода ведёт себя по-разному: где-то быстрее стекает, а где-то задерживается. Поэтому на возвышенностях почвы обычно суше и тоньше, чем в понижениях.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Грунтовые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грунтовые воды подходят близко к поверхности, почва становится более влажной, а иногда и заболоченной. При глубоком залегании влаги верхний слой лучше прогревается и сильнее пересыхает.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Материнские породы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по-разному образуются на песках, глинах и других горных породах. От состава основы зависит, сколько в почве минеральных веществ, как она удерживает воду и насколько плодородной становится.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увлажнения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одной природной зоне количество осадков и испарение могут отличаться. Из-за этого почвенный покров выглядит мозаичным: рядом встречаются более сухие и более влажные участки.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почвы в горах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Подножье гор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подножья климат мягче, поэтому здесь чаще формируются лесные почвы. Растительность гуще, а почвенный слой обычно мощнее и богаче перегноем.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становится прохладнее, и лесные почвы сменяются горно-лесными. На склонах большое значение имеет количество осадков и различие между солнечными и теневыми сторонами.
</a:t>
            </a:r>
            <a:endParaRPr lang="en-US" sz="1283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Высокогорные луга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выше появляются горно-луговые почвы. Здесь растительность уже ниже и разреженнее, а почвообразование идёт медленнее из-за холода и короткого лета.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и скалы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самых больших высотах почвы очень тонкие, каменистые и бедные. Местами почвенный покров почти исчезает, потому что условия становятся слишком суровыми.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почв по плодородию и условиям формирования
</a:t>
            </a:r>
            <a:endParaRPr lang="en-US" sz="228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условия влияют на качество почв и их сельскохозяйственную ценность.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теплее и суше до определённого предела и чем больше травянистой растительности, тем выше плодородие. Самые бедные почвы связаны с холодом и переувлажнением.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география: обобщение по основным типам почв России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5200" y="1205475"/>
            <a:ext cx="315225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1862" y="1205475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2662" y="3040650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почв и способы их охраны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Ветровая эрозия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выдувает верхний слой почвы, особенно на открытых степных участках. Лесополосы и сохранение растительного покрова помогают уменьшить этот ущерб.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эрозия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Дождевая и талая вода смывает плодородный слой со склонов. Чтобы защитить землю, ограничивают распашку крутых участков и поддерживают почву растительностью.
</a:t>
            </a:r>
            <a:endParaRPr lang="en-US" sz="1126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многолетнем использовании без отдыха и удобрений почва теряет питательные вещества. Севооборот и внесение удобрений помогают сохранить урожайность надолго.
</a:t>
            </a:r>
            <a:endParaRPr lang="en-US" sz="1180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Засоление и переувлажнение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орошение и застой воды могут ухудшить почву, а избыток солей делает её непригодной для многих растений. Для этого применяют осушение и грамотный полив.
</a:t>
            </a:r>
            <a:endParaRPr lang="en-US" sz="1126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 охрана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нужно беречь от мусора, химических загрязнителей и бесконтрольного использования техники. Восстановление плодородного слоя идёт очень медленно, поэтому профилактика особенно важна.
</a:t>
            </a:r>
            <a:endParaRPr lang="en-US" sz="10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почвенная карта помогает в хозяйстве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9407" y="132225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почвенной карте можно определить, какие растения лучше выращивать в конкретном районе. Это помогает избежать ошибок и подобрать культуры, которым подходят местные условия.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729407" y="216405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полей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подсказывает, где лучше размещать пашни, сенокосы и пастбища. Так хозяйство использует землю рационально и меньше рискует потерять урожай из-за неподходящей почвы.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729407" y="300190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меры ухода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видно, что почвы бедные, кислые или переувлажнённые, заранее выбирают удобрения, орошение или осушение. Это делает земледелие более точным и экономным.
</a:t>
            </a:r>
            <a:endParaRPr lang="en-US" sz="1097" dirty="0"/>
          </a:p>
        </p:txBody>
      </p:sp>
      <p:sp>
        <p:nvSpPr>
          <p:cNvPr id="13" name="Text 5"/>
          <p:cNvSpPr txBox="1"/>
          <p:nvPr/>
        </p:nvSpPr>
        <p:spPr>
          <a:xfrm>
            <a:off x="729400" y="381990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карта помогает выделять участки, где особенно важно бороться с эрозией, заболачиванием или засолением. Она нужна не только агрономам, но и экологам.
</a:t>
            </a:r>
            <a:endParaRPr lang="en-US" sz="10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 и почвы тесно связаны: меняются климат, растительность и увлажнение — меняется и почвенный покров. Почвенная карта помогает увидеть эту закономерность и беречь землю разумно.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почвы — одна система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2026-06-02T14:33:57Z</dcterms:created>
  <dcterms:modified xsi:type="dcterms:W3CDTF">2026-06-02T14:33:57Z</dcterms:modified>
</cp:coreProperties>
</file>