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влияния наркотиков на организм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наносят ущерб всем основным системам тела и вызывают 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наркотики и почему важно знать о последствиях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— это вещества, изменяющие сознание и вызывающие эйфорию, но приводящие к зависимости и здоровью угрозам. Понимание их опасности помогает подросткам сохранять здоровье и принимать правильные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наркотиков: основные типы и их свойства
</a:t>
            </a:r>
            <a:endParaRPr lang="en-US" sz="1846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Опиаты, такие как героин и морфин, вызывают сильную физическую зависимость и угнетают центральную нервную систему, снижая болевые ощущения.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Стимуляторы, включая амфетамины и кокаин, возбуждают нервную систему, вызывают повышенную активность и тревожность, но быстро приводят к истощению.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Каннабиноиды, например марихуана и гашиш, обладают психоактивным эффектом, ухудшая концентрацию и память, снижая мотивацию к учебе.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Галлюциногены и синтетические наркотики вызывают изменения восприятия, могут приводить к психозам и опасны из-за непредсказуемости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от радости к грусти без видимой причины могут указывать на употребление наркотиков. Подросток становится замкнутым и необщительным, что вызывает тревогу близких.
</a:t>
            </a:r>
            <a:endParaRPr lang="en-US" sz="110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перемены настроения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размера зрачков и ненормальная усталость, сонливость или бессонница — частые признаки. Появление следов уколов и странных предметов в вещах также настораживает.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симптомы на теле и в поведении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Теряется интерес к любимым занятиям, появляются пропуски уроков, ухудшается успеваемость. Это говорит об изменениях в психическом и физическом состоянии подростка.
</a:t>
            </a:r>
            <a:endParaRPr lang="en-US" sz="117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интереса к учебе и увлечениям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употребления наркотиков
</a:t>
            </a:r>
            <a:endParaRPr lang="en-US" sz="2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повреждают нейроны, нарушая передачу сигналов и снижая выработку дофамина — вещества, отвечающего за чувство удовольствия.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проблемы с памятью и вниманием, уменьшается способность планировать и принимать решения, что ведет к ухудшению интеллектуальных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употребление повышает риск развития нервных заболеваний и ведет к хронической апатии, когда человек теряет интерес к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наркотиков на мозг и нервную систему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сердца и сосудов под воздействием наркотиков
</a:t>
            </a:r>
            <a:endParaRPr lang="en-US" sz="171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вызывают учащённое сердцебиение, аритмию и резкие перепады давления, что создает высокий риск инсультов и инфарктов даже у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заболевания встречаются в 2–3 раза чаще у наркозависимых, что существенно сокращает продолжительность и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Курительные наркотики провоцируют хронические воспаления бронхов и дыхательных путей, затрудняя нормальное дыхание.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слизистых оболочек снижает поступление кислорода в кровь, что отрицательно сказывается на работе всех органов.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риск развития лёгочных инфекций и отёков, ухудшается общее состояние здоровья и снижается выносливость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воздействие на дыхательную систему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почки: органы-мишени токсического действия
</a:t>
            </a:r>
            <a:endParaRPr lang="en-US" sz="1949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перегружается обработкой токсинов, из-за чего развивается воспаление, а затем гепатит или цирроз, сильно нарушая её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утрачивают способность эффективно фильтровать кровь, что приводит к накоплению вредных веществ и интоксикации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Нарушенное выведение токсинов способствует развитию почечной недостаточности, угрожающей здоровью и жизни наркомана.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иммунной системы при употреблении наркотиков
</a:t>
            </a:r>
            <a:endParaRPr lang="en-US" sz="194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наркотиков резко снижает защитные силы организма, повышая шанс заболеть вирусными, бактериальными и грибковыми инфекциями.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употребляющие наркотики, значительно чаще страдают от простуд и других инфекционных болезней, их восстановление происходит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5" y="1531350"/>
            <a:ext cx="413421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последствий различных наркотиков
</a:t>
            </a:r>
            <a:endParaRPr lang="en-US" sz="217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центр мониторинга наркотиков (2023)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негативные эффекты разных групп наркотиков для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наркотики опасны, наносят серьёзный вред здоровью и представляют угрозу для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непреодолимое стремление употреблять наркотики регулярно, сопровождаемое страхом остаться без вещества и ощущением внутренней тревоги, нарушающей привычное эмоциональное состояние.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устойчивое эмоциональное отторжение к многим аспектам жизни, растёт депрессия, что ведёт к снижению интереса к учёбе, хобби и общению с близкими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утрата контроля над собственным поведением, что зачастую провоцирует конфликты с семьёй и друзьями, а также ухудшение психологического благополучия в 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психологической 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постепенно перестаёт нормально работать без вещества, что выражается в серьёзных физических и психических нарушениях при попытке отказаться от наркотиков.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зависимость и синдром отмены (ломка)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отмены возникают сильные мышечные боли и спазмы, которые значительно затрудняют повседневную активность и ухудшают качество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наблюдаются приступы тошноты, рвоты и бессонницы, что отражается на общем самочувствии и способствует ухудшению настроения.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Раздражительность, слабость и депрессивные состояния усиливают желание вернуться к употреблению, что замыкает человека в замкнутом круге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числа наркозависимых отмечался после 2015 года, что требует усиления профилактических программ и поддержки подростков в этот период.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наркозависимых подростков в России
</a:t>
            </a:r>
            <a:endParaRPr lang="en-US" sz="239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наркозависимости среди подростков свидетельствует о необходимости раннего выявления и комплексной помощи, чтобы снизить негативные последствия для здоровья 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центр мониторинга наркотиков,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наркотиков у подростков способствует значительному снижению способности сосредотачиваться на учебных задачах и повседневных делах.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ухудшения как кратковременной, так и долговременной памяти, что препятствует усвоению и хранению новой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восприятие информации и нарушается привычная логика мышления, что уменьшает успеваемость и мешает развитию интеллектуального потенциала.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умственные и когнитивные способности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внешности и характерные признаки зависимости
</a:t>
            </a:r>
            <a:endParaRPr lang="en-US" sz="1801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 уменьшается масса тела, кожа приобретает землистый оттенок, появляются высыпания и ссадины. Волосы и ногти становятся ломкими, а зубы подвержены разрушению.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проявления и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и других участках тела могут быть видны следы от уколов. Часто возникают синяки под глазами и выраженная бледность лица, что свидетельствует о серьёзных проблемах со здоровьем.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наркомании для подростков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доверительных отношений в семье и среди друзей часто приводит к изоляции и одиночеству подростка, усиливая его уязвимость.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возникать конфликты с учителями и сверстниками, ухудшается поведение в школе и снижается интерес к учёбе, что отражается на результатах.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негативные привычки, в том числе криминального характера, что приводит к проблемам с законом и социальному отторжению.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Нарушаются финансовые возможности подростка и семьи, развивается хроническая нестабильность, что усугубляет общую жизненную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pPr algn="l" indent="0" marL="0">
              <a:lnSpc>
                <a:spcPct val="115000"/>
              </a:lnSpc>
              <a:buNone/>
            </a:pPr>
            <a:r>
              <a:rPr lang="en-US" sz="2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случаев передозировки среди подростков заканчивается летальным исходом без своевременной медицинской помощи.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может мгновенно привести к смертельным осложнениям, особенно при неизвестном составе наркотиков и отсутствии экстренной поддержки.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наркотической зависимости у подростков
</a:t>
            </a:r>
            <a:endParaRPr lang="en-US" sz="226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от первого контакта с наркотиками до полной зависимости и разрушения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доверительные отношения в семье создают основу для устойчивости подростков перед влиянием наркотиков и помогают им чувствовать себя защищёнными.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наркомании среди подростков: эффективные меры
</a:t>
            </a:r>
            <a:endParaRPr lang="en-US" sz="162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позитивного окружения и дружеских связей способствует формированию здоровых привычек и уменьшает риск вовлечения в употребление наркотиков.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спортивные занятия и творческая деятельность развивают навыки саморегуляции и отвлекают подростков от вредных привычек.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программы, направленные на информирование о вреде наркотиков, повышают осведомлённость и укрепляют умение уверенно отказывать при давлении сверстников.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угрожают жизни: выбираем здоровье и будущее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поддержка — ключевые инструменты для подростков, чтобы избежать наркотической зависимости, сохранить физическое и психическое здоровье, а также успешные жизненные перспективы.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2026-05-09T21:58:10Z</dcterms:created>
  <dcterms:modified xsi:type="dcterms:W3CDTF">2026-05-09T21:58:10Z</dcterms:modified>
</cp:coreProperties>
</file>