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Бразилия: крупнейшая страна Южной Америки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страна с яркой природой, сильной экономикой и сложными вызовами.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Бразилия: география, история и современность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занимает ключевое положение в Южной Америке, выходит к Атлантике и соединяет природное богатство с колониальным наследием и быстрым развитием.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положение, рельеф и климат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материке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занимает восток и центр Южной Америки, имеет длинную береговую линию на Атлантическом океане и граничит почти со всеми соседями континента.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преобладает Амазонская низменность, а центральные и южные районы заняты Бразильским плоскогорьем, где сосредоточены многие города, дороги и сельскохозяйственные зоны.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река Амазонка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страну проходит крупнейшая речная система мира — Амазонка с многочисленными притоками, формирующая огромные водные ресурсы и влияющая на природные условия региона.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экваториального севера до субтропического юга климат меняется заметно, поэтому в Бразилии соседствуют влажные леса, саванны, засушливые территории и освоенные аграрные районы.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 — природное богатство мирового значения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Уникальное биоразнообразие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Амазонские леса отличаются исключительным богатством видов: здесь встречаются тысячи растений, птиц, насекомых и млекопитающих, многие из которых не встречаются больше нигде на планете.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коренных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Амазонии живут коренные народы, для которых лес остается средой обитания, источником пищи и частью культурной памяти, сохраняемой через традиционные формы хозяйства.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регулирует водный режим, влияет на формирование осадков и участвует в круговороте углерода, поэтому его состояние важно не только для Бразилии, но и для мира.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угрозы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испытывают давление вырубки, пожаров, дорожного строительства и расширения сельского хозяйства, что ускоряет утрату местообитаний и делает охрану территории особенно актуальной.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357815"/>
            <a:ext cx="4208700" cy="1429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Бразилии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страны и их примерная численность населения.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сосредоточено в крупных городах и на юго-восточном побережье, что усиливает роль агломераций как центров экономики, транспорта и услуг.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крупнейших городов Бразилии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Бразилии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опирается не только на внутренний рынок, но и на экспорт сырья, продовольствия и промышленной продукции.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сферы услуг сочетается с сильной промышленной базой и стратегической ролью агросектора в экспорте и занятости.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ВВП по секторам, общедоступные макроэкономические обзоры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98020"/>
            <a:ext cx="206700" cy="16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86208"/>
            <a:ext cx="206700" cy="183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хозяйственные центры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Сан-Паулу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Сан-Паулу — главный промышленный, финансовый и транспортный центр страны, где сосредоточены штаб-квартиры компаний, деловые услуги, университеты и крупнейший внутренний рынок Бразилии.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Автомобилестроение и химия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юго-восточном регионе развиты автомобилестроение, нефтехимия, металлургия, пищевая промышленность и фармацевтика, поскольку здесь лучше всего сочетаются кадры, логистика и спрос.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Embraer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Embraer стала одним из наиболее известных мировых производителей региональных самолетов, демонстрируя, что Бразилия конкурентоспособна не только как сырьевой, но и как высокотехнологичный производитель.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концентрация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предприятия тяготеют к юго-востоку страны, где исторически сложились порты, дороги, финансовые ресурсы и крупнейшие рынки сбыта готовой продукции.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Рио-де-Жанейро и туристический образ страны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между морем и горами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Рио-де-Жанейро легко узнать по сочетанию океанских пляжей, скалистых холмов и плотной городской застройки. Копакабана, Ипанема, Сахарная Голова и статуя Христа-Искупителя формируют образ города, который стал символом Бразилии во всем мире.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который видит весь мир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 в Рио объединяет музыку, танец, костюмы и уличные шествия, превращая город в сцену масштабного культурного действия. Именно здесь особенно заметно, как бразильская городская культура соединяет творчество, спорт, туризм и эмоциональную открытость.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формирования современной Бразилии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 от колониального периода к современной федеративной республике.
</a:t>
            </a:r>
            <a:endParaRPr lang="en-US" sz="1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 Бразилии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9675" y="2787078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Федеративная республика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состоит из 26 штатов и Федерального округа, поэтому управление строится на сочетании единой государственной системы и значительной региональной автономии.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0293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президента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совмещает функции главы государства и главы правительства, что делает исполнительную власть центральным элементом политической системы страны.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619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1988 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закрепила демократические институты, гражданские права и принципы современного федерализма, став основой политической жизни после периода авторитарного правления.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669427" y="279272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Федеративное устройство помогает учитывать контрасты между индустриальным юго-востоком, аграрным югом, амазонским севером и менее освоенными внутренними территориями.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 биоразнообразие Бразилии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Бразилии различаются не только по площади, но и по степени сохранности: часть экосистем уже испытывает сильное антропогенное давление.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природная зона и чем выше хозяйственное освоение, тем заметнее риск утраты местообитаний и сокращения биоразнообразия.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оценка по общеизвестным географическим характеристикам природных зон Бразилии; без привязки к единой статистической базе.
</a:t>
            </a:r>
            <a:endParaRPr lang="en-US" sz="4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 сборная Бразилии становилась чемпионом мира по футболу.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рекорд сделал футбол важнейшей частью национальной идентичности и одним из самых узнаваемых символов страны.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FIFA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470" y="1581850"/>
            <a:ext cx="5873610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регионы Бразилии и их особенности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региональной экономико-географической структуре Бразилии.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природные условия и хозяйственная специализация формируют разные модели развития регионов страны.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развитые районы тяготеют к юго-востоку и югу, тогда как север и северо-восток сильнее зависят от природных ресурсов и исторически уязвимее социально.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25" y="3166568"/>
            <a:ext cx="8398200" cy="15828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агробизнес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669274" y="190002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экспорт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занимает заметное место на мировом аграрном рынке благодаря поставкам сои, кофе, сахара, говядины и курятины, формирующим значительную часть экспортной выручки страны.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869932" y="189703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отрасли широко применяются механизация, селекция, удобрения и цифровой контроль полей. Это повышает урожайность и делает крупные хозяйства более конкурентоспособными на мировом рынке.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061363" y="189701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посевов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Агробизнес активно продвигается в центральные и западные районы, где есть свободные земли и удобные условия для масштабного земледелия и животноводства.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7061288" y="189996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производства усиливает нагрузку на почвы, воду и леса, поэтому развитие агросектора требует более строгого контроля за природопользованием и восстановления нарушенных территорий.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торговля Бразилии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экспорта показывает, что страна сочетает сырьевую специализацию с поставками продукции высокой переработки, включая авиационную технику.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зависит от мирового спроса на сырье и продукты агросектора, но сохраняет потенциал для более сложного промышленного экспорта.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структура экспорта на основе общих направлений внешней торговли Бразилии; для учебной визуализации.
</a:t>
            </a:r>
            <a:endParaRPr lang="en-US" sz="6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контрасты и неравномерность развития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Мегаполисы и фавелы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соседствуют современные деловые районы, обеспеченные кварталы и густонаселенные периферийные зоны, где острее ощущаются нехватка жилья, безопасности и базовых услуг.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 к услугам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образования, медицины и транспорта заметно различается по регионам и внутри городов, что влияет на перспективы молодежи и социальную мобильность семей.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причины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формировалось столетиями под влиянием колониального хозяйства, рабства, концентрации капитала и неравномерного освоения территории, особенно в пользу прибрежных районов.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урбанизация усилила нагрузку на инфраструктуру и коммунальные системы, поэтому проблема развития городов в Бразилии тесно связана с социальной политикой.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Бразилиа — столица, созданная в центре страны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827950" y="1826350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переноса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о создании новой столицы было связано с желанием активнее освоить внутренние районы и снизить зависимость управления от прибрежных городов, исторически доминировавших в стране.
</a:t>
            </a:r>
            <a:endParaRPr lang="en-US" sz="845" dirty="0"/>
          </a:p>
        </p:txBody>
      </p:sp>
      <p:sp>
        <p:nvSpPr>
          <p:cNvPr id="11" name="Text 3"/>
          <p:cNvSpPr txBox="1"/>
          <p:nvPr/>
        </p:nvSpPr>
        <p:spPr>
          <a:xfrm>
            <a:off x="821307" y="2610562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Бразилиа возводили в 1956–1960 годах по проекту Лусио Косты и Оскара Нимейера. Город строился как цельный административный центр с заранее продуманной планировкой.
</a:t>
            </a:r>
            <a:endParaRPr lang="en-US" sz="868" dirty="0"/>
          </a:p>
        </p:txBody>
      </p:sp>
      <p:sp>
        <p:nvSpPr>
          <p:cNvPr id="12" name="Text 4"/>
          <p:cNvSpPr txBox="1"/>
          <p:nvPr/>
        </p:nvSpPr>
        <p:spPr>
          <a:xfrm>
            <a:off x="624781" y="3409063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Архитектурный 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Модернистская архитектура Бразилиа сделала столицу одним из самых узнаваемых городских ансамблей XX века. Ее композиция сочетает функциональность, масштаб и выразительный художественный язык.
</a:t>
            </a:r>
            <a:endParaRPr lang="en-US" sz="845" dirty="0"/>
          </a:p>
        </p:txBody>
      </p:sp>
      <p:sp>
        <p:nvSpPr>
          <p:cNvPr id="13" name="Text 5"/>
          <p:cNvSpPr txBox="1"/>
          <p:nvPr/>
        </p:nvSpPr>
        <p:spPr>
          <a:xfrm>
            <a:off x="819260" y="4200751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ЮНЕСКО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Бразилиа включена в список Всемирного наследия ЮНЕСКО, поскольку стала редким примером столицы, созданной почти с нуля и сохранившей целостный градостроительный замысел.
</a:t>
            </a:r>
            <a:endParaRPr lang="en-US" sz="8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устойчивого развития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усиливаются там, где экономическое освоение идет быстрее, чем планирование территорий, модернизация городов и охрана природных систем.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устойчивого роста Бразилии необходимы одновременно природоохранные меры, инвестиции в инфраструктуру и снижение социальных разрывов между регионами.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схема ключевых вызовов устойчивого развития Бразилии по материалам географического обзора страны.
</a:t>
            </a:r>
            <a:endParaRPr lang="en-US" sz="5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80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5274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73418"/>
            <a:ext cx="206700" cy="165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Бразилии в Латинской Америке и в мире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Региональный лидер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 — крупнейшая экономика Южной Америки и один из главных центров политического и хозяйственного влияния в Латинской Америке.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институты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активно участвует в работе ООН, БРИКС и региональных объединений, что усиливает ее роль в обсуждении глобальных экономических и политических вопросов.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и 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Амазонии делает Бразилию важным участником экологической повестки: решения страны влияют не только на регион, но и на мировые климатические процессы.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Юг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большого рынка, ресурсов и аграрного потенциала позволяет Бразилии рассматриваться как один из ведущих голосов стран Глобального Юга.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Бразилия: страна больших возможностей и серьезных задач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показывает, как масштаб ресурсов и культурное разнообразие могут сочетаться с неравенством и экологическими рисками. Ее будущее зависит от устойчивого развития и более справедливого распределения возможностей.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2026-06-03T02:11:32Z</dcterms:created>
  <dcterms:modified xsi:type="dcterms:W3CDTF">2026-06-03T02:11:32Z</dcterms:modified>
</cp:coreProperties>
</file>