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30–31. Знакомство с буквой «А, а»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буква, первые слоги, первые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открывает русский алфавит и помогает начать чтение без лишней сложности. Звук [а] легко тянуть и слышать в знакомых словах: мама, папа, каша, трава, луна.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А приходит одной из первых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493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[а] и буква 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[а] рот открывается широко, губы остаются спокойными, а воздух выходит без преграды. Поэтому этот звук легко тянуть и узнавать на слух.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слышится свободно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звук [а] встречается в разных словах и слогах. Чем чаще ребёнок замечает его в тексте, тем быстрее связывает слух, чтение и смысл.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— в разных словах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звук [а] показывает буква А. Она помогает увидеть нужный звук в слове, правильно прочитать его и не перепутать с другими буквами.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обозначает звук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А пишется из двух наклонных палочек и перекладины посередине. Форма простая, но требует аккуратных линий и ровного наклона.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буква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 ставится в начале имён, кличек и географических названий. На карточках слова Анна, Артём, Азов и Амур сразу показывают это правило.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большая 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заглавная 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а часто встречается в знакомых словах: мама, папа, трава, рама. Она помогает быстро находить нужный звук в середине и в конце слова.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встречается в коротких словах много раз, она запоминается легче. Простые примеры делают чтение спокойным, понятным и совсем не страшным.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маленькая а отличается от заглавной, но обозначает тот же звук [а]. Ребёнок учится узнавать её в тексте и не терять при чтении.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а в словах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слышит звук, затем находит букву и снова читает слово целиком.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букву А в слове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4015" y="1610108"/>
            <a:ext cx="33075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букву 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Арбуз, автобус и аист легко запоминаются, потому что их можно быстро представить. Ребёнок слышит [а] в начале слова и сразу связывает звук с образом.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понятные слова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встречать букву А в разных знакомых словах, она запоминается почти незаметно. Один и тот же звук в разных примерах помогает уверенно узнавать букву в тексте.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без скуки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Апельсин, азбука и Анна удобны для первых упражнений. В них буква А заметна, а сами слова звучат ясно, поэтому их легче читать без спешки.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чтения по слогам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4582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полосатый арбуз легко узнать даже издалека. Его удобно показывать на уроке, потому что слово начинается со звука [а], а сам предмет сразу вызывает улыбку и аппетит на знания.
</a:t>
            </a:r>
            <a:endParaRPr lang="en-US" sz="894" dirty="0"/>
          </a:p>
        </p:txBody>
      </p:sp>
      <p:sp>
        <p:nvSpPr>
          <p:cNvPr id="13" name="Text 1"/>
          <p:cNvSpPr txBox="1"/>
          <p:nvPr/>
        </p:nvSpPr>
        <p:spPr>
          <a:xfrm>
            <a:off x="64582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 на летней картинке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269491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автобус хорошо заметен на картинке и в городе. Дети быстро называют это слово, слышат первый звук [а] и запоминают букву, которая стоит в начале.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269491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на дороге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4400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ноги, тонкий клюв и спокойный шаг делают аиста узнаваемым. Такое изображение помогает не только услышать [а], но и связать букву с интересным образом.
</a:t>
            </a:r>
            <a:endParaRPr lang="en-US" sz="894" dirty="0"/>
          </a:p>
        </p:txBody>
      </p:sp>
      <p:sp>
        <p:nvSpPr>
          <p:cNvPr id="17" name="Text 5"/>
          <p:cNvSpPr txBox="1"/>
          <p:nvPr/>
        </p:nvSpPr>
        <p:spPr>
          <a:xfrm>
            <a:off x="474400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в небе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793135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радует цветом, а аквариум — необычным видом и словом с буквой А. Крупные, чёткие изображения помогают ребёнку сразу произнести слово и не теряться в догадках.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6793135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и аквариум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картинки на букву 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звук произносится свободно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[а], рот открыт широко, а воздух проходит без преграды. Звук звучит ясно, звонко и легко тянется.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буква становится опорой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А часто встречается в первых слогах и знакомых словах. Благодаря этому ребёнок быстрее читает сам и увереннее узнаёт слово целиком.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звук соединяется в слоги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помогает словам складываться в короткие части: ма-ма, ра-ма, ка-ша. Так ребёнок начинает читать не по буквам по отдельности, а по слогам.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[а] — гласный звук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слоги короткие, звучные и удобные для первых шагов в чтении. Они помогают уверенно соединять согласный звук с гласным [а].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слогов можно сразу прочитать с этой буквой: ма, ра, ла, са, па.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«Знакомство с буквой А»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азбуке буква А стоит впереди всех других букв, как будто открывает дверь в мир чтения. Рядом можно показать соседние буквы, чтобы ребёнок увидел: именно с неё начинается дорожка по алфавиту. Такое изображение сразу запоминается.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первая буква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встречает букву А первой, знакомство с буквами кажется несложным и дружелюбным. Она словно говорит: «Начнём с меня!» На иллюстрации можно изобразить А как первую остановку на пути к чтению.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чтению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яркая А хорошо смотрится на первой странице азбуки или на отдельной карточке. Если рядом поставить несколько букв после неё, становится понятно: каждая новая буква приходит вслед за А. Это помогает почувствовать порядок алфавита.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большого пути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буква А открывает алфавит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аккуратно писать заглавную и строчную буквы в тетради.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букву А по шагам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ищем, различаем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Произнесите слово вслух и спросите, слышится ли в нём звук [а] в начале, середине или конце. Ребёнок учится прислушиваться к слову и замечать нужный звук без спешки.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пары слов: арбуз и дом, автобус и мяч, аист и кот. В каждой паре одно слово начинается на А, а другое — нет, и это сразу видно на слух.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показывать буквы среди других знаков и просить найти только А. Такое задание тренирует внимание, помогает не терять букву в ряду и делает поиск похожим на маленькую игру.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слово стоит повторить ещё раз целиком. Так звук, буква и значение слова соединяются в одну цепочку, а ребёнок лучше запоминает и слышит, и читает.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людей и географических названиях заглавная А показывает, что это особое слово. Поэтому в словах Аня, Андрей, Арзамас и Астрахань первая буква должна быть большой и заметной.
</a:t>
            </a:r>
            <a:endParaRPr lang="en-US" sz="1098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 и названия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именами, вывески и простые карты помогают быстро увидеть заглавную А в начале слова. Так ребёнок привыкает: если слово называет человека или место, первая буква часто становится большой.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вывески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заглавная 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[а] звучит открыто: рот раскрывается широко, а воздух выходит свободно. Поэтому его легко тянуть и хорошо слышать, в отличие от более закрытых звуков.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слушают слово, а потом ищут букву в тексте. Такой порядок помогает быстрее читать и не путать А с похожими буквами и звуками.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А и строчная а выглядят по-разному, но обозначают один и тот же звук. Нужно не только помнить форму буквы, но и узнавать её на слух в слове.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А с другими звуками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слышит звук, находит букву, читает слово и затем пишет его.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письму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 помогает сразу заметить букву А: слово начинается с неё, а сама картинка яркая и весёлая. Большой круглый плод с полосками легко представить, поэтому буква прочно связывается с этим словом и быстро вспоминается.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 и его полоски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сразу узнаётся по большому размеру, а апельсин — по яркому оранжевому цвету. Оба слова начинаются с буквы А, поэтому их удобно показывать на картинках. Они делают букву заметной и совсем не скучной.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 апельсин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— очень удобное слово для знакомства с буквой А. У птицы длинные ноги и большой клюв, а в названии слышится чёткий первый звук [а]. Такая картинка легко оживает в памяти и вызывает улыбку.
</a:t>
            </a:r>
            <a:endParaRPr lang="en-US" sz="982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на длинных ногах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буква А легко запоминается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букву А в начале простых слов и в коротких слогах. Он уже может сказать, где слышится звук [а], и показать нужную букву в тексте или азбуке.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заглавную и строчную формы буквы. Он понимает, когда нужна большая А, а когда маленькая а, и не путает их при чтении и письме.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читает простые слоги и короткие слова с буквой А. Такие слова складываются легче, потому что знакомый гласный звук помогает быстро соединять части в одно целое.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пишет А и а без пропуска основных элементов. Он старается вести линии ровно и аккуратно, чтобы буквы получались понятными, красивыми и похожими на образец.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знакомства с буквой 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букву А надолго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арбуз, автобус, аист и апельсин легко повторять и читать снова. Чем чаще буква встречается в понятных словах, тем быстрее она становится узнаваемой.
</a:t>
            </a:r>
            <a:endParaRPr lang="en-US" sz="114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знакомых слов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изображения арбуза, аиста или автобуса делают букву А более живой и запоминающейся. Картинка подсказывает слово, а слово быстро приводит к нужной букве.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ассоциации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А интересно искать в книгах, на вывесках и в азбуке. Такой поиск превращает обучение в игру и помогает замечать букву не только на уроке, но и вокруг.
</a:t>
            </a:r>
            <a:endParaRPr lang="en-US" sz="1107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 окружающем мире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обводить букву пальцем по образцу, запоминается её форма и направление линий. Это простое действие помогает руке и глазам работать вместе, почти как маленькая тренировка.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Обведение пальцем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— первый шаг в большую страну чтения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буквой А помогает услышать звук, увидеть букву и прочитать первые слова. Это маленький, но очень важный старт, с которого начинается уверенное движение к чтению и письму.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2026-05-21T15:49:49Z</dcterms:created>
  <dcterms:modified xsi:type="dcterms:W3CDTF">2026-05-21T15:49:49Z</dcterms:modified>
</cp:coreProperties>
</file>