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определяет, где растут продукты, строятся заводы и проходят пути поставок.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пищевой промышленности
</a:t>
            </a:r>
            <a:endParaRPr lang="en-US" sz="3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объясняет, как из сельхозсырья получают продукты и почему производство зависит от природных условий, транспорта и рынка.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еда связана с местом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пищевая промышленность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приходит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отрасль начинается на поле, ферме или в море, где получают зерно, молоко, мясо, рыбу и другое сырьё.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 заводе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сырьё перерабатывают: очищают, разделяют, нагревают, охлаждают и смешивают, чтобы получить готовые продукты с нужными свойствами.
</a:t>
            </a:r>
            <a:endParaRPr lang="en-US" sz="1129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товар доходит до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продукты упаковывают, хранят и отправляют в магазины, на рынки или в порты, где они попадают к покупателям.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зависит не только от природы, но и от дорог, энергии, холодильников и того, где живут покупатели.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1: климат и сезонность
</a:t>
            </a:r>
            <a:endParaRPr lang="en-US" sz="2344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влага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задаёт, какие культуры успевают созреть и сколько раз в году можно собирать урожай. Без достаточного тепла и влаги многие растения не дают стабильного результата.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и субтропиках хорошо растут культуры длинного тёплого сезона: сахарный тростник, рис и какао. Им нужны высокая температура и долгое лето.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чаще развиты пшеница, картофель, молочное животноводство и мясное производство. Здесь климат мягче, а сезон роста подходит для этих отраслей.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влияет и на работу заводов: после урожая сырья бывает много, а в другое время его нужно хранить или привозить издалека.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2: почвы и вода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повышают урожайность и делают выращивание зерна, сахарной свёклы и других культур более выгодным. Поэтому такие территории особенно важны для пищевой отрасли.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районах без орошения трудно получать устойчивые урожаи. Там, где подводят воду, появляются овощеводство и садоводство, а значит, растёт и переработка сырья.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 заводе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не только на полях, но и на заводах. Её используют для мытья, охлаждения, очистки и технологических процессов, поэтому водный дефицит ограничивает производство.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местностью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реки, каналы или водохранилища, проще и выращивать сырьё, и перерабатывать его. Так складывается более надёжная хозяйственная зона.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сырьё выбирает место завода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рядом с фермой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Молочный комбинат редко ставят далеко от ферм. Молоко быстро теряет качество, поэтому его нужно собирать и перерабатывать почти сразу после дойки. Чем короче путь, тем меньше потерь и затрат.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Рыбный завод тянется к морю, озеру или большой реке. Здесь сырьё можно быстро доставить с промысла, а задержка опасна: рыба особенно требовательна к холоду и срокам обработки.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решает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Сахарные заводы и мельницы тоже зависят от сырья. Свёклу и тростник выгодно перерабатывать рядом с посевами, а зерно — там, где его собирают в больших объёмах и удобно везти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4: люди и инфраструктура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кадры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легче найти работников, инженеров и специалистов по ремонту оборудования. Рядом есть покупатели, поэтому предприятия быстрее продают свою продукцию и поддерживают постоянный выпуск.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для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Заводам нужны электричество, вода, склады и подъездные пути. Если всё это уже есть, производство запускается быстрее, а сырьё и готовые продукты проще перемещать между этапами.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железные дороги и порты уменьшают время доставки. Это особенно важно для скоропортящихся продуктов, которые нельзя долго держать на складе или в пути.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инфраструктура слабее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со слабой инфраструктурой хранение и перевозка дороже и сложнее. Поэтому там меньше крупных предприятий, а часть продуктов приходится привозить из других районов.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ставят заводы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размещения зависит от свойств сырья, расстояния до покупателей и связи с внешней торговлей.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цепочки: молоко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быстро портится, поэтому вся цепочка должна работать без задержек и с охлаждением.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цепочки: зерно и мука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движется по цепочке от поля к хранилищу, затем к помолу и выпечке.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Сахар: от поля до упаковки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сахарный завод обычно размещают рядом с полями: сырьё быстро теряет качество при хранении.
</a:t>
            </a:r>
            <a:endParaRPr lang="en-US" sz="11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Какао: путь к шоколаду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международную цепочку: сырьё выращивают в тропиках, а переработку и выпуск готового продукта часто выполняют в других странах.
</a:t>
            </a:r>
            <a:endParaRPr lang="en-US" sz="9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что выращивают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пояс подходит для культур, которым нужны тепло и влага круглый год. Здесь выращивают какао, кофе, чай, бананы и сахарный тростник, потому что сезон почти не прерывается.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лучше растут зерновые, картофель и яблоки. Здесь есть выраженная смена сезонов, достаточная влага и температуры, удобные для полей, садов и животноводства.
</a:t>
            </a:r>
            <a:endParaRPr lang="en-US" sz="1129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культур зависит не только от температуры, но и от длины светового дня, количества осадков и риска заморозков. Поэтому одна и та же культура не везде даёт одинаковый урожай.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отраслью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сельского хозяйства помогает понять, где сырьё для пищевых заводов появляется естественно, а где его приходится ввозить. От этого зависят цены, транспорт и специализация регионов.
</a:t>
            </a:r>
            <a:endParaRPr lang="en-US" sz="11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продуктами питания показывает, какие товары страны производят сами, а какие ввозят из других регионов мира.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чаще связан с культурами, которые требуют особого климата, а экспорт — с товарами, где есть собственное сырьё и развитая переработка.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географии мировой торговли продуктами питания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и экспорт продуктов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холодильная цепочка
</a:t>
            </a:r>
            <a:endParaRPr lang="en-US" sz="2344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срок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маршрут с учётом расстояния и срока годности. Чем быстрее продукт портится, тем короче должен быть путь от производителя до покупателя и тем выше требования к перевозке.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 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используют охлаждённые машины, контейнеры и аккуратную упаковку. Они защищают продукты от порчи, сохраняют вкус и уменьшают потери при перегрузке, хранении и доставке в магазины.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складах и в пути важна непрерывность холода: если цепочка прерывается, качество быстро падает. Особенно это заметно у молока, мяса, рыбы и ягод, которым нужна стабильная температура.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сроки хранения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зерна и сахара требования мягче, поэтому их можно перевозить дальше и проще хранить. Именно поэтому разные продукты имеют разную географию поставок и разные центры распределения.
</a:t>
            </a:r>
            <a:endParaRPr lang="en-US" sz="10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продукты различаются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продукт отличается по составу, если меняется сырьё. Молоко, зерно или мясо дают разные результаты в зависимости от породы животных, сорта растений и качества кормов.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рецептура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Рецептура влияет на вкус, плотность и срок хранения. В одних регионах добавляют больше соли или сахара, в других выбирают более мягкий вкус и меньшую жирность, ориентируясь на местные привычки.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требования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качества тоже не одинаковы. Где-то важнее длительное хранение и транспортировка, а где-то — свежесть и натуральный вкус, поэтому упаковка и технология подстраиваются под рынок.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Вкусы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выбирают знакомые продукты, и это тоже меняет ассортимент. Поэтому хлеб, сыр, йогурт, шоколад и колбаса могут сильно отличаться по виду и составу даже при похожем названии.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размещение пищевых производств связано с природными зонами, транспортом и близостью к рынкам сбыта.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условия определяют специализацию: где есть поля, фермы или водные ресурсы, там производство обычно развивается быстрее и дешевле.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хозяйственной географии России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России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размещение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стоки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предприятия потребляют много воды для мойки, охлаждения и санитарной обработки. Чем меньше расход и чем лучше очистка, тем ниже нагрузка на реки и водоёмы.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 для нагрева, заморозки, сушки и упаковки. Если завод использует более экономичное оборудование, он уменьшает затраты и сокращает выбросы в окружающую среду.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можно перерабатывать: органические остатки идут на корм, компост или биогаз. Такой подход уменьшает количество мусора и делает производство более рациональным.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перевозок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завод расположен ближе к сырью и рынку, транспортных рейсов становится меньше. Это снижает расход топлива, уменьшает пробки и сокращает общий экологический след отрасли.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цепочкам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вспомнить три главные причины размещения предприятий: сырьё, сроки хранения и спрос покупателей.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пищевой промышленности показывает, что заводы, склады и торговые маршруты зависят от природы, сырья, транспорта и спроса людей. Если понимать эти связи, легко объяснить карту отрасли и её изменения.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2026-07-27T00:47:31Z</dcterms:created>
  <dcterms:modified xsi:type="dcterms:W3CDTF">2026-07-27T00:47:31Z</dcterms:modified>
</cp:coreProperties>
</file>