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Влияние человека на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мир животных и что мы можем сделать для их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человеческого воздействия на 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охотились и приручали животных, постепенно меняя их численность и среду обитания. В XIX–XX веках промышленное развитие усилило влияние человека на животных по всему миру.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Убыль видов из-за потери среды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исчезают сотни видов из-за разрушения природных мест их обитания. Например, мауритиусский дронт вымер в XVII веке из-за охоты и вторжения чужеродных животных.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его последствия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отходы и пластик отравляют воду и почву, что приводит к гибели многих животных видов, как в воде, так и на суше.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Браконьеры охотятся ради шкуры, рогов и других частей тел животных, что ведёт к снижению популяций и вымиранию угрозам.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исчезновения животных и примеры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Wildlife Fund (WWF), 2020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домашних и диких животных в мире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млекопитающих — это сельскохозяйственные животные, что меняет естественный баланс экосистем.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домашних видов отражает значительное вмешательство человека в природные сообщества.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 обитания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Разрастание городов и сельхозугодий уменьшает площади естественных природных мест, необходимых для выживания многих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 ведёт к уменьшению биологического разнообразия и разрушению экологических связей в природе.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исчезают тысячи гектаров степей и лесов, что сокращает ареалы животных, таких как европейский суслик.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в Арктике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Арктических регионах тяжёлые металлы накапливаются в воде и почве, угрожая здоровью белых медведей и моржей, вызывая болезни и снижения численности.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вод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в реках и морях уменьшают популяции рыб, так как животные путают мусор с пищей или запутываются в нём.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 на здоровье животных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животных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меняет сезоны размножения у амфибий и рептилий, влияя на популяции и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изменяет ареалы животных: полярные виды сталкиваются с навязываемой конкуренцией со стороны южных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Оттаивающие ледники мешают морским млекопитающим охотиться и находить пищу, ухудшая их выживаемость.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сбалансированы, однако климатические изменения могут привести к исчезновению многих чувствительных видов.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2019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рыболовства на животных океана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выросло более чем в четыре раза за последние семь десятилетий, что испытывает давление на морские популяции.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рыбы приводит к исчезновению видов и дестабилизации морских экосистем, требуя устойчивого регулирования.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 и дельфинарии: польза и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размножение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 играют важную роль в спасении редких животных, поддерживая программы разведения и выпуская их в дикую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стресс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ограниченные пространства и условия содержания могут создавать стресс и снижать качество жизни животных.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животных: причины и последствия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Древность: начало одомашнивания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начал приручать волков, что привело к появлению домашних собак и изменило их поведение и внешний облик.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разнообразие пород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сотни пород собак, кошек и домашних животных с различными формами, адаптированными под потребности человека.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одомашнивание скота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коровы и овцы стали неотъемлемой частью человеческой жизни, обеспечивая транспорт, питание и материалы.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домашних животных оказывает влияние на окружающую среду, в том числе способствует загрязнению и изменению экосистем.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морской коровы Стеллера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из-за интенсивной охоты морская корова Стеллера полностью вымерла. Эта крупная морская млекопитающая не могла противостоять промысловому давлению людей и завозу новых хищников.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Истребление слонов и носорогов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 носороги массово истребляются ради ценных бивней и рогов. Несмотря на запреты, браконьеры продолжают наносить серьёзный ущерб популяциям этих видов в Африке и Азии.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тигров и борьба с браконьерством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Тигров уничтожают ради их шкуры и частей тела, используемых в традиционной медицине. Международные организации и государственные службы усиливают борьбу с браконьерством, однако точные меры требуют постоянного контроля.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охоты и браконьерства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приспособившиеся к жизни рядом с человеком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широко распространены в городах, где находят пищу и убежище. Они легко приспосабливаются к городским условиям и активно размножаются.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умны и быстро обучаются использовать городские ресурсы. Они строят гнёзда в парках и на зданиях, успешно конкурируя с другими видами.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 находят укрытия в подвалах и мусорных контейнерах. Их численность растёт из-за постоянного доступа к пище вблизи человеческих жилых зон.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легко находят пищу в городах и селах, они обитают рядом с человеком, пользуясь преимуществами урбанизированных территорий для размножения и выживания.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их 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нередко переносит животных в новые регионы, где они становятся инвазивными. Например, европейский кролик, завезённый в Австралию, масштабно размножился и вытеснил местные виды, нарушив экосистему.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норка, появившись в Европе, вытесняет европейскую норку, вызывая нарушения в природном балансе. Инвазивные виды часто приводят к сокращению или исчезновению аборигенных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также служат научными центрами, где изучают биологию животных и разрабатывают методы их охраны, что способствует сохранению биоразнообразия.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опыт показывает успех восстановления видов: в национальном парке «Йеллоустоун» после введения охранных мер численность бизонов и волков значительно выросла.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природоохранные зоны предоставляют среду для размножения и восстановления популяций животных, минимизируя воздействие человеческой деятельности.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создаются для защиты животных и сохранения естественной среды обитания. В России действуют сотни охраняемых территорий, обеспечивающих безопасность редких видов.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парки: вклад в сохранение видов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список исчезающих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представляет собой официальный регистр животных, находящихся под угрозой исчезновения. Включение в неё помогает привлечь внимание к проблемам сохранения этих видов и разработать меры по их охране.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включения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попадают животные с резко сокращающейся численностью, ограниченным ареалом обитания и под угрозой со стороны человеческой деятельности. Такие критерии позволяют концентрировать усилия на самых уязвимых видах.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российских редких животных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зарегистрированы 443 вида, среди которых амурский тигр, снежный барс, дальневосточный леопард и зубр. Их охрана является приоритетом для природоохранных программ страны.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её значение для защиты животных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по охране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— Создание IUCN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объединяет страны и организации для координации усилий по защите дикой природы во всём мире.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 — Принятие CITES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международной торговле видами дикой фауны и флоры регулирует торговлю животными и растениями, чтобы предотвратить их исчезновение.
</a:t>
            </a:r>
            <a:endParaRPr lang="en-US" sz="1308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Международное сотрудничество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расширяют совместные программы и обмен технологиями для защиты видов, способствуя эффективной охране глобального биоразнообразия.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Усиление программ WWF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 реализует проекты по охране гигантских панд и сохранению морских черепах, достигая улучшения их численности.
</a:t>
            </a:r>
            <a:endParaRPr lang="en-US" sz="13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350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помочь животному миру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чистоту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мусорьте в природных зонах, чтобы не загрязнять среду обитания животных и сохранять их безопасность.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 волонтёрстве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Присоединяйтесь к акциям по уборке природных территорий и защите животных, помогая сохранять природу в порядке.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Подкармливайте птиц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подкармливайте диких птиц семенами и зерном, чтобы помочь им пережить холодный сезон.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Обсуждайте защиту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 друзьями и семьёй о важности охраны природы и поддерживайте экологическое сознание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России о защите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нарушение норм закона предусмотрены административные и уголовные наказания, направленные на предотвращение браконьерства и жестокого обращения с животными.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«О животном мире» регулирует охрану животных и использование природных ресурсов, устанавливая запреты на уничтожение редких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в России осуществляется только по лицензиям, что помогает контролировать численность и защищать уязвимые популяции животных.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 и волонтёрство: как люди помогают 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школьников и взрослых по всей России занимаются добровольной помощью животным — создают кормушки, участвуют в охране гнёзд птиц и чистят водоёмы от мусора.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проекты формируют ответственное отношение к природе, способствуют сохранению видов и помогают пострадавшим животным восстановиться и вернуться в среду обитания.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— ключ к сохранению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совместными усилиями законодательства, образования и добровольчества мы сможем сохранить биоразнообразие и обеспечить будущее природы для следующих поколений.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2026-05-09T14:28:08Z</dcterms:created>
  <dcterms:modified xsi:type="dcterms:W3CDTF">2026-05-09T14:28:08Z</dcterms:modified>
</cp:coreProperties>
</file>