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и Тугарин: былина о смелости и смекалке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побеждает не только силой, но и умом.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о богатырях и понятный пересказ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рассказывает о подвигах защитников Руси. Пересказ А. Нечаева делает старинную историю живой и ясной: события идут быстро, а герои легко запоминаются.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— герой былины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Алёша: смелость и находчивость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— молодой богатырь, который не полагается только на меч. Он быстро замечает опасность и умеет действовать с умом.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Тугарин: сила без чести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выглядит грозно и говорит свысока. Он верит в грубую силу и не умеет вести себя достойно, поэтому сразу вызывает неприязнь.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Алёша Попович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не самый великан среди богатырей, но он ловок и внимателен. В трудный момент он не теряется и сразу ищет верный выход.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— не только в руках, но и в голове. Он умеет заметить слабость врага и использовать её вовремя.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ещё и весёлый, остроумный, смелый. Он защищает людей не ради похвалы, а потому что чувствует свой долг.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Тугарин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ведёт себя очень самоуверенно. Он говорит громко и дерзко, будто ему всё позволено, и этим сразу показывает свой характер.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старается запугать других, но за громкими словами не видно настоящего благородства. Сила у него есть, а уважения — нет.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любит хвастаться и недооценивает соперника. Из-за этого он становится смешным, хотя остаётся опасным противником.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соединяются жадность, гордость и грубость. Именно поэтому читатель понимает: это не герой, а злой и пустой хвастун.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событий: появляется опасность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Тугарина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появляется грозный враг. Его поведение сразу тревожит людей и нарушает спокойствие вокруг.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становится явной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держится дерзко и уверенно, словно никто не сможет ему помешать. Опасность чувствуется с первых слов.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принимает вызов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богатырь не пугается. Он не отступает перед врагом и готов встать на защиту Руси.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собираются вместе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идёт на бой не один. Поддержка товарищей помогает ему чувствовать уверенность и напоминает: вместе защищать землю легче и надёжнее.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особенно важно согласие между богатырями. Они действуют ради общего дела, а не ради пустой славы, и поэтому становятся 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Алёша побеждает умом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внимательно смотрит на поведение Тугарина и не бросается вперёд бездумно. Он выбирает момент для действия очень точно.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перед сильным врагом он сохраняет спокойствие. Это помогает ему не растеряться и увидеть слабое место противника.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ясно видно: смекалка, наблюдательность и самообладание могут победить грубую силу. Умный герой оказывается сильнее хвастуна.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перед поединком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говорит так уверенно, будто победа уже принадлежит ему. Но громкие слова только выдают его самонадеянность и слабый характер.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самоуверенность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кажется страшным, но его собственная гордость делает его уязвимым. В былине это превращает его в смешного и обречённого противника.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Недооценка соперника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смотрит на Алёшу свысока и не замечает, что перед ним не просто юноша, а очень умный и быстрый богатырь.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бой богатыря с врагом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поединка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и Тугарин сходятся в бою. Напряжение растёт, и каждый ждёт, кто первым ошибётся.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силы и выдержки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 полагается на мощь, а Алёша — на ловкость и холодную голову. Это делает бой особенно острым.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ход Алёши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Богатырь действует быстро и умно, не давая Тугарину воспользоваться своей самоуверенностью.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добра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терпит поражение, а Алёша выходит победителем. Добро торжествует, и людям становится спокойно.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подхватывает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открытом поле ветер будто подталкивает Алёшу вперёд. Простор вокруг делает его решительным, а врага — не таким всесильным. Так в былине сама природа словно встаёт на сторону добра и справедливости.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богатырём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небо в таком рассказе напоминает о правде и честной борьбе. Алёша смотрит смело, и кажется, что светлое пространство помогает ему не растеряться. Картина становится торжественной и немного сказочной.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путь к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 в былине создаёт ощущение свободы и движения. Здесь нельзя спрятаться за пустыми словами: всё видно сразу. Поэтому победа Алёши воспринимается не как случайность, а как заслуженный итог борьбы.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красках природы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Тугарин проигрывает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слишком уверен в себе и поэтому не замечает опасность вовремя. Он думает, что грубая сила сама принесёт победу, но в бою этого мало.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мешает Тугарину трезво оценить происходящее. Вместо того чтобы быть внимательным, он тратит силы на громкие слова и запугивание.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недооценивает Алёшу Поповича и не ожидает от него ловкости. Из-за этого Тугарин действует неосторожно и сам попадает в трудное положение.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 простой вывод: если человек не умеет думать и слишком гордится собой, его сила быстро теряет значение.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былины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герой думает не только о себе. Он встаёт на защиту людей, когда им грозит опасность, и делает это спокойно и твёрдо.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побеждает не одним ударом, а вниманием и смекалкой. История напоминает: умный человек видит больше и действует точнее.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богатырей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товарищей помогает не терять уверенность. Когда герои держатся вместе, им легче справиться с угрозой и сохранить порядок.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хвастовства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речи не делают человека сильнее. Былина учит говорить меньше, а делать больше, оставаясь честным, смелым и добрым.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 былины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пересказе А. Нечаева по былине об Алёше Поповиче и Тугарине.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пересказа А. Нечаева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простыми словами, поэтому его легко читать и понимать. События поданы ясно, без длинных и запутанных объяснений.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заметны ритм и повторы, которые делают речь похожей на сказание. Из-за этого история хорошо запоминается и звучит торжественно.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живые выражения, чтобы герои казались ближе современному читателю. Алёша и Тугарин сразу представляются очень ярко.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сюжет сохранён, но изложен так, чтобы он был понятен младшим школьникам. Читать его интересно, будто слышишь старую песню в новом, понятном звучании.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показан живым, быстрым и сообразительным. Он не выставляет себя напоказ, а спокойно ищет, как победить врага и защитить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Тугарин, наоборот, выглядит шумным и самодовольным. Его громкие речи смешат, потому что за ними нет настоящей мудрости и внутренней силы.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героев в пересказе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былина интересна детям 4 класса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463164" y="2171983"/>
            <a:ext cx="4375500" cy="13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врага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опасность, и хочется узнать, чем закончится встреча. Сюжет начинается как приключение, где важно не зевать ни секунды.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88808" y="2171804"/>
            <a:ext cx="4500000" cy="13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принимает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прячется и не отступает. Он вызывает уважение, потому что действует смело и не забывает о защите людей.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91923" y="4114637"/>
            <a:ext cx="4375500" cy="16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побеждает, и это приносит радость. Детям нравится такой итог, потому что он понятный, честный и светлый.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463044" y="4114105"/>
            <a:ext cx="4375500" cy="15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Напряжённый поединок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держит в напряжении: нужно следить за каждым движением. Здесь особенно заметно, что победа зависит не только от силы.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образы, которые остаются в памяти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Тугарин запоминается сразу: он шумный, заносчивый и слишком любит хвастаться. Его образ вызывает и тревогу, и улыбку.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звучит момент перед боем, когда всё словно замирает. От этого победа потом ощущается ещё радостнее.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Попович выглядит совсем иначе. Он собранный, весёлый и смелый, поэтому кажется настоящим героем, которому хочется верить.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постоянно сталкиваются сила и ум, страх и смелость. Такое противопоставление делает сюжет живым, как яркую картину.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истории — настоящий герой побеждает умом, смелостью и добрым сердцем.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былины в пересказе А. Нечаева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показывает, что громкие слова не помогают в трудную минуту. Важно уметь думать, защищать других и оставаться честным.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богатырь, который победил умом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А. Нечаева делает старинную былину понятной и увлекательной. Алёша Попович остаётся примером героя, который защищает людей, не хвастается и побеждает благодаря смекалке.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2026-05-20T09:17:52Z</dcterms:created>
  <dcterms:modified xsi:type="dcterms:W3CDTF">2026-05-20T09:17:52Z</dcterms:modified>
</cp:coreProperties>
</file>