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во 2 классе: первые шаги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немецкие слова, фразы и игры для уверенного старта.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второклассникам интересно учить немецкий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открывает новые слова, похожие и непохожие на русские, а ещё учит слушать, повторять и говорить коротко. Во 2 классе особенно помогают рифмовки, песенки, карточки с картинками и маленькие диалоги — учёба получается живой и понятной.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350" y="1894113"/>
            <a:ext cx="5568600" cy="4279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075" y="1894113"/>
            <a:ext cx="5568600" cy="42797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168575" y="1894113"/>
            <a:ext cx="5568600" cy="42797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2972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Привет, я здесь!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быстро узнают первые немецкие слова для встречи: Guten Morgen, Guten Tag, Hallo и Tschüss. Эти выражения звучат дружелюбно и помогают сразу начать общение. Рядом с ними легко представить школьный класс, улыбки и весёлое начало занятия.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422675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назвать себя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знакомства используют простые фразы Ich heiße... и Wie heißt du? Они подходят для короткого диалога у доски или в паре. Ребёнок словно показывает маленькую визитную карточку: сначала называет себя, потом спрашивает имя собеседника.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2218271" y="6327900"/>
            <a:ext cx="5458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каждый день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Bitte, Danke и Entschuldigung — самые нужные слова школьного общения. Они помогают попросить, поблагодарить и извиниться без длинных объяснений. Такие фразы делают урок похожим на настоящую беседу, где каждый говорит спокойно и уважительно.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фразы для знакомства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3581" y="3234319"/>
            <a:ext cx="622388" cy="711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5738" y="3234319"/>
            <a:ext cx="533475" cy="711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125" y="6618344"/>
            <a:ext cx="753300" cy="66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46825" y="6582569"/>
            <a:ext cx="711300" cy="711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07850" y="791650"/>
            <a:ext cx="138723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алфавит и звуки
</a:t>
            </a:r>
            <a:endParaRPr lang="en-US" sz="5000" dirty="0"/>
          </a:p>
        </p:txBody>
      </p:sp>
      <p:sp>
        <p:nvSpPr>
          <p:cNvPr id="8" name="Text 1"/>
          <p:cNvSpPr txBox="1"/>
          <p:nvPr/>
        </p:nvSpPr>
        <p:spPr>
          <a:xfrm>
            <a:off x="20068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буквы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78425" y="43014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ä, ö, ü и ß сразу привлекают внимание, потому что выглядят непривычно. Во 2 классе дети учатся замечать их в словах и не пугаться новых знаков.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10464575" y="3234250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произношение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436125" y="4301450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звучание помогает узнавать слова на слух и повторять их без ошибок. Короткие слова с понятными звуками особенно удобны для первого чтения и проговаривания.
</a:t>
            </a:r>
            <a:endParaRPr lang="en-US" sz="2400" dirty="0"/>
          </a:p>
        </p:txBody>
      </p:sp>
      <p:sp>
        <p:nvSpPr>
          <p:cNvPr id="12" name="Text 5"/>
          <p:cNvSpPr txBox="1"/>
          <p:nvPr/>
        </p:nvSpPr>
        <p:spPr>
          <a:xfrm>
            <a:off x="20068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коротких слов
</a:t>
            </a:r>
            <a:endParaRPr lang="en-US" sz="2800" dirty="0"/>
          </a:p>
        </p:txBody>
      </p:sp>
      <p:sp>
        <p:nvSpPr>
          <p:cNvPr id="13" name="Text 6"/>
          <p:cNvSpPr txBox="1"/>
          <p:nvPr/>
        </p:nvSpPr>
        <p:spPr>
          <a:xfrm>
            <a:off x="9784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важны простые правила чтения в словах Mann, schön, grün и heiß. Ребёнок учится видеть знакомые буквы и уверенно произносить целое слово.
</a:t>
            </a:r>
            <a:endParaRPr lang="en-US" sz="2400" dirty="0"/>
          </a:p>
        </p:txBody>
      </p:sp>
      <p:sp>
        <p:nvSpPr>
          <p:cNvPr id="14" name="Text 7"/>
          <p:cNvSpPr txBox="1"/>
          <p:nvPr/>
        </p:nvSpPr>
        <p:spPr>
          <a:xfrm>
            <a:off x="10464575" y="6597425"/>
            <a:ext cx="6855300" cy="7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 сравниваем
</a:t>
            </a:r>
            <a:endParaRPr lang="en-US" sz="2800" dirty="0"/>
          </a:p>
        </p:txBody>
      </p:sp>
      <p:sp>
        <p:nvSpPr>
          <p:cNvPr id="15" name="Text 8"/>
          <p:cNvSpPr txBox="1"/>
          <p:nvPr/>
        </p:nvSpPr>
        <p:spPr>
          <a:xfrm>
            <a:off x="9436125" y="7671225"/>
            <a:ext cx="7883700" cy="162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 слышится ясно, его легче узнать и запомнить. На уроке дети сравнивают звучание немецких слов с русскими и постепенно привыкают к новым звукам.
</a:t>
            </a:r>
            <a:endParaRPr lang="en-US" sz="2400" dirty="0"/>
          </a:p>
        </p:txBody>
      </p:sp>
      <p:sp>
        <p:nvSpPr>
          <p:cNvPr id="16" name="Text 9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от 1 до 20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eins до zwanzig входят в самый нужный школьный словарь. Особенно часто дети используют числа от 1 до 10, когда играют, считают предметы и разучивают считалки.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счёт тренируют в движении и в игре, чтобы числа запоминались быстрее. Ребёнок слышит, повторяет и сразу применяет их в короткой и понятной ситуации.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помогают говорить о возрасте и количестве без длинных объяснений. С их помощью легко назвать, сколько карандашей на столе, сколько шагов до двери или на какой странице задание.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в знакомых предметах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Rot, blau, gelb, grün и другие цвета легко запоминаются через одежду, игрушки и рисунки. Если рядом есть яркая картинка, новое слово прилипает почти мгновенно — как наклейка.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 цветами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учатся говорить очень коротко: Das ist rot. Das Auto ist blau. Такие фразы помогают замечать цвет предмета и сразу называть его по-немецки.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маленький немецкий диалог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общения: от приветствия к короткому прощанию.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4173" y="2526013"/>
            <a:ext cx="537600" cy="61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5773" y="4475475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34173" y="6509875"/>
            <a:ext cx="537600" cy="61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86773" y="8570396"/>
            <a:ext cx="632400" cy="562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19900" y="992150"/>
            <a:ext cx="163110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 и предметы в классе
</a:t>
            </a:r>
            <a:endParaRPr lang="en-US" sz="5000" dirty="0"/>
          </a:p>
        </p:txBody>
      </p:sp>
      <p:sp>
        <p:nvSpPr>
          <p:cNvPr id="12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3225450" y="2134375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принадлежности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Buch, Heft, Stift и Schere ребёнок видит каждый день. Поэтому они быстро становятся понятными и сразу используются в заданиях, на парте и у доски.
</a:t>
            </a:r>
            <a:endParaRPr lang="en-US" sz="2800" dirty="0"/>
          </a:p>
        </p:txBody>
      </p:sp>
      <p:sp>
        <p:nvSpPr>
          <p:cNvPr id="14" name="Text 3"/>
          <p:cNvSpPr txBox="1"/>
          <p:nvPr/>
        </p:nvSpPr>
        <p:spPr>
          <a:xfrm>
            <a:off x="3225450" y="410277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 вещи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Rucksack помогает говорить о том, что школьник приносит с собой. Это слово удобно соединять с другими: новый рюкзак, большой рюкзак, мой рюкзак.
</a:t>
            </a:r>
            <a:endParaRPr lang="en-US" sz="2800" dirty="0"/>
          </a:p>
        </p:txBody>
      </p:sp>
      <p:sp>
        <p:nvSpPr>
          <p:cNvPr id="15" name="Text 4"/>
          <p:cNvSpPr txBox="1"/>
          <p:nvPr/>
        </p:nvSpPr>
        <p:spPr>
          <a:xfrm>
            <a:off x="3225450" y="6150656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 классе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Tisch и Stuhl называют предметы, которые окружают детей на уроке. Такие слова легко запомнить, потому что можно сразу показать на нужный стол или стул.
</a:t>
            </a:r>
            <a:endParaRPr lang="en-US" sz="2800" dirty="0"/>
          </a:p>
        </p:txBody>
      </p:sp>
      <p:sp>
        <p:nvSpPr>
          <p:cNvPr id="16" name="Text 5"/>
          <p:cNvSpPr txBox="1"/>
          <p:nvPr/>
        </p:nvSpPr>
        <p:spPr>
          <a:xfrm>
            <a:off x="3225450" y="8198552"/>
            <a:ext cx="952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у доски
</a:t>
            </a:r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Tafel связывает слово с местом, где учитель пишет задания и показывает образцы. В классе всё на виду, поэтому новая лексика запоминается особенно быстро.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Семья: самые близкие слова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семья дома
</a:t>
            </a:r>
            <a:pPr algn="l" indent="0" marL="0">
              <a:lnSpc>
                <a:spcPct val="90000"/>
              </a:lnSpc>
              <a:buNone/>
            </a:pPr>
            <a:r>
              <a:rPr lang="en-US" sz="1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начинается с самых близких слов: Familie, Mutter, Vater, Bruder, Schwester, Oma и Opa. Дети легко узнают их в картинках и могут сказать: Das ist meine Mutter. Это похоже на маленький семейный альбом.
</a:t>
            </a:r>
            <a:endParaRPr lang="en-US" sz="1838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показывает фотографию, он учится называть родных коротко и понятно. Das ist mein Bruder. Das ist meine Schwester. Такие фразы помогают рассказать о себе без длинных предложений и сделать первый шаг в разговоре.
</a:t>
            </a:r>
            <a:endParaRPr lang="en-US" sz="1802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разговор
</a:t>
            </a:r>
            <a:pPr algn="l" indent="0" marL="0">
              <a:lnSpc>
                <a:spcPct val="90000"/>
              </a:lnSpc>
              <a:buNone/>
            </a:pPr>
            <a:r>
              <a:rPr lang="en-US" sz="18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тема семьи часто превращается в добрую мини-историю: кто изображён на фото, кто рядом, кто старше. Ребёнок говорит простыми словами и постепенно учится описывать свою жизнь спокойно и уверенно.
</a:t>
            </a:r>
            <a:endParaRPr lang="en-US" sz="18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которых легко узнать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Katze, Hund и Hase особенно удобны для первых уроков: их можно показать на картинке, изобразить движением и сразу повторить хором, как весёлую маленькую команду.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животные часто встречаются вместе с числами и цветами. Так можно сказать не только кто это, но и сколько их, какого они цвета и какой у них размер.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Pferd, Fisch, Vogel и Kuh помогают расширять словарь через знакомые образы. Дети любят угадывать животное по рисунку, цвету или короткой подсказке учителя.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Мышка, заяц или собака легко становятся героями игры. С ними проще составлять простые фразы, потому что ребёнок уже видит персонажа и не теряется в словах.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 и любимые вещи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Ball, Puppe, Auto и Teddy легко входят в речь, потому что дети видят эти предметы каждый день. Они сразу узнают знакомые вещи и охотнее называют их по-немецки.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игрушек помогает строить очень короткие фразы без сложной грамматики. Ребёнок может сказать: Ich habe einen Ball. Das ist mein Teddy. И это уже маленькая победа.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Bauklötze und Spielzeug особенно удобны для игр с карточками и картинками. Такие слова связывают немецкий язык с действием, а не только с учебником, поэтому запоминаются легче.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852935" y="3184288"/>
            <a:ext cx="5492700" cy="49831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77475" y="419100"/>
            <a:ext cx="14262600" cy="22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описывают предметы на немецком языке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145180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называют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дети учатся замечать самые понятные свойства предмета: groß, klein, alt, neu, schön, gut. Сначала называют то, что видно сразу, чтобы не перегружать фразу.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863750" y="3589775"/>
            <a:ext cx="4512000" cy="41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короткое описание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на немецком языке строится очень просто: Der Ball ist groß. Die Tasche ist neu. Такие предложения помогают говорить точно и спокойно, без длинных объяснений.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нового слова от слуха к речи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второклассник осваивает новую лексику на уроке: от первого восприятия до использования в короткой фразе.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отрабатывают самые удобные вопросы: Wie heißt du? Wie alt bist du? Was ist das? Они звучат просто и не пугают, как доброжелательный стук в дверь.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и ответы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тоже короткие: Ich heiße..., Ich bin acht, Das ist ein Ball, Es ist rot. Ребёнок учится говорить по образцу и постепенно чувствует себя увереннее.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мини-диалоги развивают устную речь без лишнего напряжения. Если ответ помещается в одну фразу, значит, задача для второго класса выбрана правильно.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BD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63625" y="1866900"/>
            <a:ext cx="8296800" cy="70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рифмовка и игра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Песенки, считалки и хлопки помогают запоминать слова почти незаметно. Ритм словно подсказывает правильный ответ, а язык становится не строгим, а дружелюбным и живым.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второклассников особенно удачны короткие рифмовки с числами, цветами и приветствиями. В них легко повторять знакомые слова, двигаться в такт и не скучать ни секунды.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образцу развивает уверенность: ребёнок сначала видит пример, а потом пробует сам. Это как идти по следам, только следы — из букв.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буквам ä, ö, ü и сочетаниям ch, sch, sp, st. Они выглядят необычно, но быстро становятся понятными, если встречаются в знакомых словах.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школьники учатся читать по слогам и не торопиться. Такой способ помогает не терять буквы и спокойно узнавать слова в учебнике.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узнают знакомые буквы и читают очень короткие слова. Им важно увидеть, что написанное слово уже знакомо по картинке или по устному повторению.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 образцу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по образцу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задания начинаются с простых действий: обвести буквы, дописать слово, переписать короткую фразу. Рука постепенно привыкает к немецкому письму без спешки.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вроде Hallo! Ich heiße ... Das ist ... Ich habe ... помогают не бояться тетради. Ребёнок видит опору и уверенно строит свою первую запись.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писать аккуратно и соблюдать порядок букв. Тогда знакомые слова легче узнаются, а ошибки замечаются ещё до того, как они успеют устроить беспорядок.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Слова лучше удерживаются в памяти, когда их сопровождают картинка, жест или движение. Карточка с изображением и короткое повторение делают новое слово понятным и заметным.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Полезно возвращаться к одному и тому же словарю на разных уроках. Тогда слово встречается снова, узнаётся быстрее и постепенно становится своим, а не случайным гостем.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запоминать немецкие слова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973064"/>
            <a:ext cx="10121400" cy="83408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простой урок немецкого языка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привычную последовательность урока для младших школьников: от приветствия и повторения до короткого итогового задания.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4450" y="1830500"/>
            <a:ext cx="15619200" cy="53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язык: первые уверенные шаги
</a:t>
            </a:r>
            <a:pPr algn="l" indent="0" marL="0">
              <a:lnSpc>
                <a:spcPct val="100000"/>
              </a:lnSpc>
              <a:buNone/>
            </a:pPr>
            <a:r>
              <a:rPr lang="en-US" sz="5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дети уже умеют здороваться, называть себя, читать простые слова и отвечать короткими фразами. Немецкий язык становится понятным помощником, а не страшным монстром из учебника.
</a:t>
            </a:r>
            <a:endParaRPr lang="en-US" sz="5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2026-05-25T00:18:31Z</dcterms:created>
  <dcterms:modified xsi:type="dcterms:W3CDTF">2026-05-25T00:18:31Z</dcterms:modified>
</cp:coreProperties>
</file>